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23"/>
  </p:notesMasterIdLst>
  <p:handoutMasterIdLst>
    <p:handoutMasterId r:id="rId24"/>
  </p:handoutMasterIdLst>
  <p:sldIdLst>
    <p:sldId id="4198" r:id="rId5"/>
    <p:sldId id="4281" r:id="rId6"/>
    <p:sldId id="2076138385" r:id="rId7"/>
    <p:sldId id="2076138332" r:id="rId8"/>
    <p:sldId id="4303" r:id="rId9"/>
    <p:sldId id="4242" r:id="rId10"/>
    <p:sldId id="4299" r:id="rId11"/>
    <p:sldId id="2076138397" r:id="rId12"/>
    <p:sldId id="2076138393" r:id="rId13"/>
    <p:sldId id="2076138394" r:id="rId14"/>
    <p:sldId id="2076138395" r:id="rId15"/>
    <p:sldId id="4290" r:id="rId16"/>
    <p:sldId id="2076138280" r:id="rId17"/>
    <p:sldId id="2076138331" r:id="rId18"/>
    <p:sldId id="2076138396" r:id="rId19"/>
    <p:sldId id="4298" r:id="rId20"/>
    <p:sldId id="4252" r:id="rId21"/>
    <p:sldId id="4295"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PT" id="{8EA5183D-19E2-BD42-84DC-E0D433C3182F}">
          <p14:sldIdLst>
            <p14:sldId id="4198"/>
            <p14:sldId id="4281"/>
            <p14:sldId id="2076138385"/>
            <p14:sldId id="2076138332"/>
            <p14:sldId id="4303"/>
            <p14:sldId id="4242"/>
            <p14:sldId id="4299"/>
            <p14:sldId id="2076138397"/>
            <p14:sldId id="2076138393"/>
            <p14:sldId id="2076138394"/>
            <p14:sldId id="2076138395"/>
            <p14:sldId id="4290"/>
            <p14:sldId id="2076138280"/>
            <p14:sldId id="2076138331"/>
            <p14:sldId id="2076138396"/>
            <p14:sldId id="4298"/>
            <p14:sldId id="4252"/>
            <p14:sldId id="42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85D8"/>
    <a:srgbClr val="004783"/>
    <a:srgbClr val="00447E"/>
    <a:srgbClr val="004176"/>
    <a:srgbClr val="0062AC"/>
    <a:srgbClr val="0066B3"/>
    <a:srgbClr val="0D0D0D"/>
    <a:srgbClr val="1A1A1A"/>
    <a:srgbClr val="FCFCF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6280A1-CF18-334D-B805-B549A08A1AD5}" v="2" dt="2023-09-29T22:46:54.2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204"/>
    <p:restoredTop sz="78367" autoAdjust="0"/>
  </p:normalViewPr>
  <p:slideViewPr>
    <p:cSldViewPr snapToGrid="0">
      <p:cViewPr varScale="1">
        <p:scale>
          <a:sx n="99" d="100"/>
          <a:sy n="99" d="100"/>
        </p:scale>
        <p:origin x="984"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 Plencner" userId="860166b5-261d-406b-b503-6f0d184be520" providerId="ADAL" clId="{0585E284-1203-DE4E-B4D7-0B52BF09EDBA}"/>
    <pc:docChg chg="undo custSel addSld delSld modSld sldOrd modSection">
      <pc:chgData name="Katy Plencner" userId="860166b5-261d-406b-b503-6f0d184be520" providerId="ADAL" clId="{0585E284-1203-DE4E-B4D7-0B52BF09EDBA}" dt="2023-09-28T16:25:40.908" v="6551" actId="20577"/>
      <pc:docMkLst>
        <pc:docMk/>
      </pc:docMkLst>
      <pc:sldChg chg="modSp mod">
        <pc:chgData name="Katy Plencner" userId="860166b5-261d-406b-b503-6f0d184be520" providerId="ADAL" clId="{0585E284-1203-DE4E-B4D7-0B52BF09EDBA}" dt="2023-09-26T19:58:51.854" v="5047" actId="20577"/>
        <pc:sldMkLst>
          <pc:docMk/>
          <pc:sldMk cId="2684107151" sldId="4198"/>
        </pc:sldMkLst>
        <pc:spChg chg="mod">
          <ac:chgData name="Katy Plencner" userId="860166b5-261d-406b-b503-6f0d184be520" providerId="ADAL" clId="{0585E284-1203-DE4E-B4D7-0B52BF09EDBA}" dt="2023-09-26T19:58:51.854" v="5047" actId="20577"/>
          <ac:spMkLst>
            <pc:docMk/>
            <pc:sldMk cId="2684107151" sldId="4198"/>
            <ac:spMk id="7" creationId="{46B225F6-1451-0D4C-8652-626EEDD31A36}"/>
          </ac:spMkLst>
        </pc:spChg>
      </pc:sldChg>
      <pc:sldChg chg="modNotesTx">
        <pc:chgData name="Katy Plencner" userId="860166b5-261d-406b-b503-6f0d184be520" providerId="ADAL" clId="{0585E284-1203-DE4E-B4D7-0B52BF09EDBA}" dt="2023-09-26T18:18:55.658" v="183" actId="20577"/>
        <pc:sldMkLst>
          <pc:docMk/>
          <pc:sldMk cId="2501685035" sldId="4242"/>
        </pc:sldMkLst>
      </pc:sldChg>
      <pc:sldChg chg="addSp delSp modSp mod modNotesTx">
        <pc:chgData name="Katy Plencner" userId="860166b5-261d-406b-b503-6f0d184be520" providerId="ADAL" clId="{0585E284-1203-DE4E-B4D7-0B52BF09EDBA}" dt="2023-09-26T20:42:27.443" v="6434" actId="14861"/>
        <pc:sldMkLst>
          <pc:docMk/>
          <pc:sldMk cId="2288028498" sldId="4252"/>
        </pc:sldMkLst>
        <pc:spChg chg="mod">
          <ac:chgData name="Katy Plencner" userId="860166b5-261d-406b-b503-6f0d184be520" providerId="ADAL" clId="{0585E284-1203-DE4E-B4D7-0B52BF09EDBA}" dt="2023-09-26T20:38:13.594" v="5604" actId="20577"/>
          <ac:spMkLst>
            <pc:docMk/>
            <pc:sldMk cId="2288028498" sldId="4252"/>
            <ac:spMk id="3" creationId="{5EF4BF68-D41B-4ACE-BE6D-C18BD0ADE721}"/>
          </ac:spMkLst>
        </pc:spChg>
        <pc:spChg chg="mod">
          <ac:chgData name="Katy Plencner" userId="860166b5-261d-406b-b503-6f0d184be520" providerId="ADAL" clId="{0585E284-1203-DE4E-B4D7-0B52BF09EDBA}" dt="2023-09-26T20:38:34.297" v="5654" actId="207"/>
          <ac:spMkLst>
            <pc:docMk/>
            <pc:sldMk cId="2288028498" sldId="4252"/>
            <ac:spMk id="5" creationId="{4F449BF9-99FD-467A-8D7F-249655438F5B}"/>
          </ac:spMkLst>
        </pc:spChg>
        <pc:picChg chg="del">
          <ac:chgData name="Katy Plencner" userId="860166b5-261d-406b-b503-6f0d184be520" providerId="ADAL" clId="{0585E284-1203-DE4E-B4D7-0B52BF09EDBA}" dt="2023-09-26T19:58:28.496" v="5030" actId="478"/>
          <ac:picMkLst>
            <pc:docMk/>
            <pc:sldMk cId="2288028498" sldId="4252"/>
            <ac:picMk id="4" creationId="{EA8B7B34-D821-47D3-95A0-197179C198A0}"/>
          </ac:picMkLst>
        </pc:picChg>
        <pc:picChg chg="add del mod">
          <ac:chgData name="Katy Plencner" userId="860166b5-261d-406b-b503-6f0d184be520" providerId="ADAL" clId="{0585E284-1203-DE4E-B4D7-0B52BF09EDBA}" dt="2023-09-26T20:40:49.454" v="5757" actId="478"/>
          <ac:picMkLst>
            <pc:docMk/>
            <pc:sldMk cId="2288028498" sldId="4252"/>
            <ac:picMk id="7" creationId="{82114835-0188-4B97-2626-8373B76ED0E1}"/>
          </ac:picMkLst>
        </pc:picChg>
        <pc:picChg chg="add del mod">
          <ac:chgData name="Katy Plencner" userId="860166b5-261d-406b-b503-6f0d184be520" providerId="ADAL" clId="{0585E284-1203-DE4E-B4D7-0B52BF09EDBA}" dt="2023-09-26T20:42:27.443" v="6434" actId="14861"/>
          <ac:picMkLst>
            <pc:docMk/>
            <pc:sldMk cId="2288028498" sldId="4252"/>
            <ac:picMk id="1026" creationId="{72B2B264-3298-8F21-2DF7-8C5ACE5057C4}"/>
          </ac:picMkLst>
        </pc:picChg>
        <pc:picChg chg="add del">
          <ac:chgData name="Katy Plencner" userId="860166b5-261d-406b-b503-6f0d184be520" providerId="ADAL" clId="{0585E284-1203-DE4E-B4D7-0B52BF09EDBA}" dt="2023-09-26T20:41:02.286" v="5762"/>
          <ac:picMkLst>
            <pc:docMk/>
            <pc:sldMk cId="2288028498" sldId="4252"/>
            <ac:picMk id="1028" creationId="{46305469-36AB-91B5-BC1B-D9A5BDE494FC}"/>
          </ac:picMkLst>
        </pc:picChg>
      </pc:sldChg>
      <pc:sldChg chg="modSp mod ord modNotesTx">
        <pc:chgData name="Katy Plencner" userId="860166b5-261d-406b-b503-6f0d184be520" providerId="ADAL" clId="{0585E284-1203-DE4E-B4D7-0B52BF09EDBA}" dt="2023-09-26T19:19:23.103" v="3197" actId="1076"/>
        <pc:sldMkLst>
          <pc:docMk/>
          <pc:sldMk cId="585142638" sldId="4290"/>
        </pc:sldMkLst>
        <pc:spChg chg="mod">
          <ac:chgData name="Katy Plencner" userId="860166b5-261d-406b-b503-6f0d184be520" providerId="ADAL" clId="{0585E284-1203-DE4E-B4D7-0B52BF09EDBA}" dt="2023-09-26T19:16:54.148" v="3025" actId="20577"/>
          <ac:spMkLst>
            <pc:docMk/>
            <pc:sldMk cId="585142638" sldId="4290"/>
            <ac:spMk id="4" creationId="{E2BD3A65-5FD0-AF4C-9A63-F5A71FE0A233}"/>
          </ac:spMkLst>
        </pc:spChg>
        <pc:spChg chg="mod">
          <ac:chgData name="Katy Plencner" userId="860166b5-261d-406b-b503-6f0d184be520" providerId="ADAL" clId="{0585E284-1203-DE4E-B4D7-0B52BF09EDBA}" dt="2023-09-26T19:15:25.781" v="2802" actId="14100"/>
          <ac:spMkLst>
            <pc:docMk/>
            <pc:sldMk cId="585142638" sldId="4290"/>
            <ac:spMk id="5" creationId="{6985291E-A654-4530-BDED-3FDB5E539E21}"/>
          </ac:spMkLst>
        </pc:spChg>
        <pc:spChg chg="mod">
          <ac:chgData name="Katy Plencner" userId="860166b5-261d-406b-b503-6f0d184be520" providerId="ADAL" clId="{0585E284-1203-DE4E-B4D7-0B52BF09EDBA}" dt="2023-09-26T19:19:20.478" v="3196" actId="14100"/>
          <ac:spMkLst>
            <pc:docMk/>
            <pc:sldMk cId="585142638" sldId="4290"/>
            <ac:spMk id="7" creationId="{8642418D-17CE-4465-97FC-DAF188B6A78C}"/>
          </ac:spMkLst>
        </pc:spChg>
        <pc:spChg chg="mod">
          <ac:chgData name="Katy Plencner" userId="860166b5-261d-406b-b503-6f0d184be520" providerId="ADAL" clId="{0585E284-1203-DE4E-B4D7-0B52BF09EDBA}" dt="2023-09-26T19:19:23.103" v="3197" actId="1076"/>
          <ac:spMkLst>
            <pc:docMk/>
            <pc:sldMk cId="585142638" sldId="4290"/>
            <ac:spMk id="8" creationId="{EE1303DD-AC97-4FFF-96FE-2E15CFB1A650}"/>
          </ac:spMkLst>
        </pc:spChg>
        <pc:spChg chg="mod">
          <ac:chgData name="Katy Plencner" userId="860166b5-261d-406b-b503-6f0d184be520" providerId="ADAL" clId="{0585E284-1203-DE4E-B4D7-0B52BF09EDBA}" dt="2023-09-26T19:18:07.291" v="3152" actId="113"/>
          <ac:spMkLst>
            <pc:docMk/>
            <pc:sldMk cId="585142638" sldId="4290"/>
            <ac:spMk id="13" creationId="{80BDC46F-3C37-4056-BF52-D63B0D5C5308}"/>
          </ac:spMkLst>
        </pc:spChg>
        <pc:picChg chg="mod">
          <ac:chgData name="Katy Plencner" userId="860166b5-261d-406b-b503-6f0d184be520" providerId="ADAL" clId="{0585E284-1203-DE4E-B4D7-0B52BF09EDBA}" dt="2023-09-26T19:15:28.505" v="2803" actId="1076"/>
          <ac:picMkLst>
            <pc:docMk/>
            <pc:sldMk cId="585142638" sldId="4290"/>
            <ac:picMk id="14" creationId="{0BE25181-4754-4523-8A41-ACE3BD5BDCDC}"/>
          </ac:picMkLst>
        </pc:picChg>
      </pc:sldChg>
      <pc:sldChg chg="delSp modSp mod">
        <pc:chgData name="Katy Plencner" userId="860166b5-261d-406b-b503-6f0d184be520" providerId="ADAL" clId="{0585E284-1203-DE4E-B4D7-0B52BF09EDBA}" dt="2023-09-28T16:25:40.908" v="6551" actId="20577"/>
        <pc:sldMkLst>
          <pc:docMk/>
          <pc:sldMk cId="1048110654" sldId="4295"/>
        </pc:sldMkLst>
        <pc:spChg chg="mod">
          <ac:chgData name="Katy Plencner" userId="860166b5-261d-406b-b503-6f0d184be520" providerId="ADAL" clId="{0585E284-1203-DE4E-B4D7-0B52BF09EDBA}" dt="2023-09-28T16:25:40.908" v="6551" actId="20577"/>
          <ac:spMkLst>
            <pc:docMk/>
            <pc:sldMk cId="1048110654" sldId="4295"/>
            <ac:spMk id="11" creationId="{9CFB8CBD-5F0A-4959-852B-D075E1DF2EF4}"/>
          </ac:spMkLst>
        </pc:spChg>
        <pc:picChg chg="del mod">
          <ac:chgData name="Katy Plencner" userId="860166b5-261d-406b-b503-6f0d184be520" providerId="ADAL" clId="{0585E284-1203-DE4E-B4D7-0B52BF09EDBA}" dt="2023-09-28T16:24:55.776" v="6549" actId="478"/>
          <ac:picMkLst>
            <pc:docMk/>
            <pc:sldMk cId="1048110654" sldId="4295"/>
            <ac:picMk id="4" creationId="{8F46192D-8C19-72E4-6B8D-578D4CE9D02A}"/>
          </ac:picMkLst>
        </pc:picChg>
      </pc:sldChg>
      <pc:sldChg chg="del ord">
        <pc:chgData name="Katy Plencner" userId="860166b5-261d-406b-b503-6f0d184be520" providerId="ADAL" clId="{0585E284-1203-DE4E-B4D7-0B52BF09EDBA}" dt="2023-09-26T19:39:15.070" v="4148" actId="2696"/>
        <pc:sldMkLst>
          <pc:docMk/>
          <pc:sldMk cId="2870186672" sldId="4296"/>
        </pc:sldMkLst>
      </pc:sldChg>
      <pc:sldChg chg="modSp mod modNotesTx">
        <pc:chgData name="Katy Plencner" userId="860166b5-261d-406b-b503-6f0d184be520" providerId="ADAL" clId="{0585E284-1203-DE4E-B4D7-0B52BF09EDBA}" dt="2023-09-26T19:55:25.531" v="5029" actId="20577"/>
        <pc:sldMkLst>
          <pc:docMk/>
          <pc:sldMk cId="3708981854" sldId="4298"/>
        </pc:sldMkLst>
        <pc:spChg chg="mod">
          <ac:chgData name="Katy Plencner" userId="860166b5-261d-406b-b503-6f0d184be520" providerId="ADAL" clId="{0585E284-1203-DE4E-B4D7-0B52BF09EDBA}" dt="2023-09-26T19:54:43.522" v="4900" actId="27636"/>
          <ac:spMkLst>
            <pc:docMk/>
            <pc:sldMk cId="3708981854" sldId="4298"/>
            <ac:spMk id="13" creationId="{04AFB288-8988-47DC-90B3-0C1F7EA47972}"/>
          </ac:spMkLst>
        </pc:spChg>
      </pc:sldChg>
      <pc:sldChg chg="ord modNotesTx">
        <pc:chgData name="Katy Plencner" userId="860166b5-261d-406b-b503-6f0d184be520" providerId="ADAL" clId="{0585E284-1203-DE4E-B4D7-0B52BF09EDBA}" dt="2023-09-26T19:39:49.807" v="4178" actId="20577"/>
        <pc:sldMkLst>
          <pc:docMk/>
          <pc:sldMk cId="2220394197" sldId="4299"/>
        </pc:sldMkLst>
      </pc:sldChg>
      <pc:sldChg chg="modSp mod">
        <pc:chgData name="Katy Plencner" userId="860166b5-261d-406b-b503-6f0d184be520" providerId="ADAL" clId="{0585E284-1203-DE4E-B4D7-0B52BF09EDBA}" dt="2023-09-26T20:45:09.664" v="6435" actId="1076"/>
        <pc:sldMkLst>
          <pc:docMk/>
          <pc:sldMk cId="1379110609" sldId="4303"/>
        </pc:sldMkLst>
        <pc:spChg chg="mod">
          <ac:chgData name="Katy Plencner" userId="860166b5-261d-406b-b503-6f0d184be520" providerId="ADAL" clId="{0585E284-1203-DE4E-B4D7-0B52BF09EDBA}" dt="2023-09-26T20:45:09.664" v="6435" actId="1076"/>
          <ac:spMkLst>
            <pc:docMk/>
            <pc:sldMk cId="1379110609" sldId="4303"/>
            <ac:spMk id="8" creationId="{3004B4D5-E0E6-4A18-8410-E7CAD5071C39}"/>
          </ac:spMkLst>
        </pc:spChg>
      </pc:sldChg>
      <pc:sldChg chg="del">
        <pc:chgData name="Katy Plencner" userId="860166b5-261d-406b-b503-6f0d184be520" providerId="ADAL" clId="{0585E284-1203-DE4E-B4D7-0B52BF09EDBA}" dt="2023-09-26T19:20:41.925" v="3254" actId="2696"/>
        <pc:sldMkLst>
          <pc:docMk/>
          <pc:sldMk cId="3132901830" sldId="2076138265"/>
        </pc:sldMkLst>
      </pc:sldChg>
      <pc:sldChg chg="del">
        <pc:chgData name="Katy Plencner" userId="860166b5-261d-406b-b503-6f0d184be520" providerId="ADAL" clId="{0585E284-1203-DE4E-B4D7-0B52BF09EDBA}" dt="2023-09-26T19:20:42.620" v="3255" actId="2696"/>
        <pc:sldMkLst>
          <pc:docMk/>
          <pc:sldMk cId="189107446" sldId="2076138277"/>
        </pc:sldMkLst>
      </pc:sldChg>
      <pc:sldChg chg="delSp add del mod modNotesTx">
        <pc:chgData name="Katy Plencner" userId="860166b5-261d-406b-b503-6f0d184be520" providerId="ADAL" clId="{0585E284-1203-DE4E-B4D7-0B52BF09EDBA}" dt="2023-09-26T20:10:29.469" v="5421" actId="2696"/>
        <pc:sldMkLst>
          <pc:docMk/>
          <pc:sldMk cId="415366182" sldId="2076138279"/>
        </pc:sldMkLst>
        <pc:spChg chg="del">
          <ac:chgData name="Katy Plencner" userId="860166b5-261d-406b-b503-6f0d184be520" providerId="ADAL" clId="{0585E284-1203-DE4E-B4D7-0B52BF09EDBA}" dt="2023-09-26T19:52:30.358" v="4811" actId="478"/>
          <ac:spMkLst>
            <pc:docMk/>
            <pc:sldMk cId="415366182" sldId="2076138279"/>
            <ac:spMk id="16" creationId="{61153BBE-A9D5-2F4F-BF29-A34B25018EFB}"/>
          </ac:spMkLst>
        </pc:spChg>
        <pc:spChg chg="del">
          <ac:chgData name="Katy Plencner" userId="860166b5-261d-406b-b503-6f0d184be520" providerId="ADAL" clId="{0585E284-1203-DE4E-B4D7-0B52BF09EDBA}" dt="2023-09-26T19:52:30.358" v="4811" actId="478"/>
          <ac:spMkLst>
            <pc:docMk/>
            <pc:sldMk cId="415366182" sldId="2076138279"/>
            <ac:spMk id="17" creationId="{67CAA83D-7894-8747-BEE5-347B8D6F2801}"/>
          </ac:spMkLst>
        </pc:spChg>
        <pc:spChg chg="del">
          <ac:chgData name="Katy Plencner" userId="860166b5-261d-406b-b503-6f0d184be520" providerId="ADAL" clId="{0585E284-1203-DE4E-B4D7-0B52BF09EDBA}" dt="2023-09-26T19:52:32.832" v="4813" actId="478"/>
          <ac:spMkLst>
            <pc:docMk/>
            <pc:sldMk cId="415366182" sldId="2076138279"/>
            <ac:spMk id="18" creationId="{AFAD08DD-D630-264C-A190-B8CCCFBDF3BF}"/>
          </ac:spMkLst>
        </pc:spChg>
        <pc:spChg chg="del">
          <ac:chgData name="Katy Plencner" userId="860166b5-261d-406b-b503-6f0d184be520" providerId="ADAL" clId="{0585E284-1203-DE4E-B4D7-0B52BF09EDBA}" dt="2023-09-26T19:52:25.566" v="4809" actId="478"/>
          <ac:spMkLst>
            <pc:docMk/>
            <pc:sldMk cId="415366182" sldId="2076138279"/>
            <ac:spMk id="19" creationId="{2A0F8069-400B-8B4C-AFDD-C5C033E5E26D}"/>
          </ac:spMkLst>
        </pc:spChg>
        <pc:spChg chg="del">
          <ac:chgData name="Katy Plencner" userId="860166b5-261d-406b-b503-6f0d184be520" providerId="ADAL" clId="{0585E284-1203-DE4E-B4D7-0B52BF09EDBA}" dt="2023-09-26T19:52:30.358" v="4811" actId="478"/>
          <ac:spMkLst>
            <pc:docMk/>
            <pc:sldMk cId="415366182" sldId="2076138279"/>
            <ac:spMk id="23" creationId="{E77F30F0-BB59-124E-B2B8-CE724582E326}"/>
          </ac:spMkLst>
        </pc:spChg>
        <pc:spChg chg="del">
          <ac:chgData name="Katy Plencner" userId="860166b5-261d-406b-b503-6f0d184be520" providerId="ADAL" clId="{0585E284-1203-DE4E-B4D7-0B52BF09EDBA}" dt="2023-09-26T19:52:32.113" v="4812" actId="478"/>
          <ac:spMkLst>
            <pc:docMk/>
            <pc:sldMk cId="415366182" sldId="2076138279"/>
            <ac:spMk id="24" creationId="{21EB5C94-56AD-144D-B982-236E241F728A}"/>
          </ac:spMkLst>
        </pc:spChg>
        <pc:picChg chg="del">
          <ac:chgData name="Katy Plencner" userId="860166b5-261d-406b-b503-6f0d184be520" providerId="ADAL" clId="{0585E284-1203-DE4E-B4D7-0B52BF09EDBA}" dt="2023-09-26T19:52:30.358" v="4811" actId="478"/>
          <ac:picMkLst>
            <pc:docMk/>
            <pc:sldMk cId="415366182" sldId="2076138279"/>
            <ac:picMk id="11" creationId="{6675A4A0-39B3-454F-919A-2789BE5E1818}"/>
          </ac:picMkLst>
        </pc:picChg>
        <pc:picChg chg="del">
          <ac:chgData name="Katy Plencner" userId="860166b5-261d-406b-b503-6f0d184be520" providerId="ADAL" clId="{0585E284-1203-DE4E-B4D7-0B52BF09EDBA}" dt="2023-09-26T19:52:30.358" v="4811" actId="478"/>
          <ac:picMkLst>
            <pc:docMk/>
            <pc:sldMk cId="415366182" sldId="2076138279"/>
            <ac:picMk id="12" creationId="{8BD017D7-1E17-9E45-949D-0DF68C10B7FE}"/>
          </ac:picMkLst>
        </pc:picChg>
        <pc:picChg chg="del">
          <ac:chgData name="Katy Plencner" userId="860166b5-261d-406b-b503-6f0d184be520" providerId="ADAL" clId="{0585E284-1203-DE4E-B4D7-0B52BF09EDBA}" dt="2023-09-26T19:52:30.358" v="4811" actId="478"/>
          <ac:picMkLst>
            <pc:docMk/>
            <pc:sldMk cId="415366182" sldId="2076138279"/>
            <ac:picMk id="13" creationId="{83231D61-AD11-CD45-A895-4D9AF2966C88}"/>
          </ac:picMkLst>
        </pc:picChg>
        <pc:picChg chg="del">
          <ac:chgData name="Katy Plencner" userId="860166b5-261d-406b-b503-6f0d184be520" providerId="ADAL" clId="{0585E284-1203-DE4E-B4D7-0B52BF09EDBA}" dt="2023-09-26T19:52:30.358" v="4811" actId="478"/>
          <ac:picMkLst>
            <pc:docMk/>
            <pc:sldMk cId="415366182" sldId="2076138279"/>
            <ac:picMk id="14" creationId="{62CFA923-8DFD-C04C-9A7B-7941FF0B7079}"/>
          </ac:picMkLst>
        </pc:picChg>
        <pc:picChg chg="del">
          <ac:chgData name="Katy Plencner" userId="860166b5-261d-406b-b503-6f0d184be520" providerId="ADAL" clId="{0585E284-1203-DE4E-B4D7-0B52BF09EDBA}" dt="2023-09-26T19:52:30.358" v="4811" actId="478"/>
          <ac:picMkLst>
            <pc:docMk/>
            <pc:sldMk cId="415366182" sldId="2076138279"/>
            <ac:picMk id="15" creationId="{68C47CE0-0873-504D-AF76-8A6DA87138F5}"/>
          </ac:picMkLst>
        </pc:picChg>
        <pc:cxnChg chg="del">
          <ac:chgData name="Katy Plencner" userId="860166b5-261d-406b-b503-6f0d184be520" providerId="ADAL" clId="{0585E284-1203-DE4E-B4D7-0B52BF09EDBA}" dt="2023-09-26T19:52:26.644" v="4810" actId="478"/>
          <ac:cxnSpMkLst>
            <pc:docMk/>
            <pc:sldMk cId="415366182" sldId="2076138279"/>
            <ac:cxnSpMk id="20" creationId="{DC5D7DA0-5AE8-4F40-895A-55483BD62668}"/>
          </ac:cxnSpMkLst>
        </pc:cxnChg>
      </pc:sldChg>
      <pc:sldChg chg="modSp mod modNotesTx">
        <pc:chgData name="Katy Plencner" userId="860166b5-261d-406b-b503-6f0d184be520" providerId="ADAL" clId="{0585E284-1203-DE4E-B4D7-0B52BF09EDBA}" dt="2023-09-26T19:26:21.470" v="3555" actId="20577"/>
        <pc:sldMkLst>
          <pc:docMk/>
          <pc:sldMk cId="1099819709" sldId="2076138280"/>
        </pc:sldMkLst>
        <pc:spChg chg="mod">
          <ac:chgData name="Katy Plencner" userId="860166b5-261d-406b-b503-6f0d184be520" providerId="ADAL" clId="{0585E284-1203-DE4E-B4D7-0B52BF09EDBA}" dt="2023-09-26T19:25:38.358" v="3481" actId="20577"/>
          <ac:spMkLst>
            <pc:docMk/>
            <pc:sldMk cId="1099819709" sldId="2076138280"/>
            <ac:spMk id="19" creationId="{2A0F8069-400B-8B4C-AFDD-C5C033E5E26D}"/>
          </ac:spMkLst>
        </pc:spChg>
      </pc:sldChg>
      <pc:sldChg chg="del">
        <pc:chgData name="Katy Plencner" userId="860166b5-261d-406b-b503-6f0d184be520" providerId="ADAL" clId="{0585E284-1203-DE4E-B4D7-0B52BF09EDBA}" dt="2023-09-26T19:27:10.881" v="3567" actId="2696"/>
        <pc:sldMkLst>
          <pc:docMk/>
          <pc:sldMk cId="4189179089" sldId="2076138318"/>
        </pc:sldMkLst>
      </pc:sldChg>
      <pc:sldChg chg="del">
        <pc:chgData name="Katy Plencner" userId="860166b5-261d-406b-b503-6f0d184be520" providerId="ADAL" clId="{0585E284-1203-DE4E-B4D7-0B52BF09EDBA}" dt="2023-09-26T19:27:12.567" v="3568" actId="2696"/>
        <pc:sldMkLst>
          <pc:docMk/>
          <pc:sldMk cId="1586359597" sldId="2076138319"/>
        </pc:sldMkLst>
      </pc:sldChg>
      <pc:sldChg chg="addSp delSp modSp del mod ord delAnim modAnim modNotesTx">
        <pc:chgData name="Katy Plencner" userId="860166b5-261d-406b-b503-6f0d184be520" providerId="ADAL" clId="{0585E284-1203-DE4E-B4D7-0B52BF09EDBA}" dt="2023-09-28T16:14:15.775" v="6547" actId="2696"/>
        <pc:sldMkLst>
          <pc:docMk/>
          <pc:sldMk cId="1988286020" sldId="2076138320"/>
        </pc:sldMkLst>
        <pc:spChg chg="mod">
          <ac:chgData name="Katy Plencner" userId="860166b5-261d-406b-b503-6f0d184be520" providerId="ADAL" clId="{0585E284-1203-DE4E-B4D7-0B52BF09EDBA}" dt="2023-09-26T18:15:37.208" v="103" actId="1076"/>
          <ac:spMkLst>
            <pc:docMk/>
            <pc:sldMk cId="1988286020" sldId="2076138320"/>
            <ac:spMk id="2" creationId="{8B9DC4E5-F0DD-3C4C-A69A-6BD14B197840}"/>
          </ac:spMkLst>
        </pc:spChg>
        <pc:spChg chg="add mod">
          <ac:chgData name="Katy Plencner" userId="860166b5-261d-406b-b503-6f0d184be520" providerId="ADAL" clId="{0585E284-1203-DE4E-B4D7-0B52BF09EDBA}" dt="2023-09-28T15:33:51.345" v="6479" actId="166"/>
          <ac:spMkLst>
            <pc:docMk/>
            <pc:sldMk cId="1988286020" sldId="2076138320"/>
            <ac:spMk id="4" creationId="{A694D84B-F7B9-14DD-5EB8-385F26C09927}"/>
          </ac:spMkLst>
        </pc:spChg>
        <pc:spChg chg="add del mod">
          <ac:chgData name="Katy Plencner" userId="860166b5-261d-406b-b503-6f0d184be520" providerId="ADAL" clId="{0585E284-1203-DE4E-B4D7-0B52BF09EDBA}" dt="2023-09-28T15:32:40.448" v="6465" actId="478"/>
          <ac:spMkLst>
            <pc:docMk/>
            <pc:sldMk cId="1988286020" sldId="2076138320"/>
            <ac:spMk id="5" creationId="{544F1E4D-9459-0A25-42A2-03DB9C89399C}"/>
          </ac:spMkLst>
        </pc:spChg>
        <pc:spChg chg="add mod">
          <ac:chgData name="Katy Plencner" userId="860166b5-261d-406b-b503-6f0d184be520" providerId="ADAL" clId="{0585E284-1203-DE4E-B4D7-0B52BF09EDBA}" dt="2023-09-28T15:33:54.987" v="6480" actId="1076"/>
          <ac:spMkLst>
            <pc:docMk/>
            <pc:sldMk cId="1988286020" sldId="2076138320"/>
            <ac:spMk id="6" creationId="{A405A25F-640A-A7E8-9147-5AF836279689}"/>
          </ac:spMkLst>
        </pc:spChg>
        <pc:spChg chg="del">
          <ac:chgData name="Katy Plencner" userId="860166b5-261d-406b-b503-6f0d184be520" providerId="ADAL" clId="{0585E284-1203-DE4E-B4D7-0B52BF09EDBA}" dt="2023-09-26T18:14:58.741" v="89" actId="478"/>
          <ac:spMkLst>
            <pc:docMk/>
            <pc:sldMk cId="1988286020" sldId="2076138320"/>
            <ac:spMk id="6" creationId="{AFA356CB-E0C9-49DC-872B-4C7101CE9D15}"/>
          </ac:spMkLst>
        </pc:spChg>
        <pc:spChg chg="add mod">
          <ac:chgData name="Katy Plencner" userId="860166b5-261d-406b-b503-6f0d184be520" providerId="ADAL" clId="{0585E284-1203-DE4E-B4D7-0B52BF09EDBA}" dt="2023-09-28T15:33:33.704" v="6473" actId="1076"/>
          <ac:spMkLst>
            <pc:docMk/>
            <pc:sldMk cId="1988286020" sldId="2076138320"/>
            <ac:spMk id="7" creationId="{D81055D0-9D14-8073-2B18-3CA19C96ED50}"/>
          </ac:spMkLst>
        </pc:spChg>
        <pc:spChg chg="mod">
          <ac:chgData name="Katy Plencner" userId="860166b5-261d-406b-b503-6f0d184be520" providerId="ADAL" clId="{0585E284-1203-DE4E-B4D7-0B52BF09EDBA}" dt="2023-09-28T15:33:30.426" v="6472" actId="207"/>
          <ac:spMkLst>
            <pc:docMk/>
            <pc:sldMk cId="1988286020" sldId="2076138320"/>
            <ac:spMk id="8" creationId="{F13C1FED-A715-456F-A322-C6475DBB2404}"/>
          </ac:spMkLst>
        </pc:spChg>
        <pc:spChg chg="mod">
          <ac:chgData name="Katy Plencner" userId="860166b5-261d-406b-b503-6f0d184be520" providerId="ADAL" clId="{0585E284-1203-DE4E-B4D7-0B52BF09EDBA}" dt="2023-09-26T18:15:31.017" v="100" actId="1076"/>
          <ac:spMkLst>
            <pc:docMk/>
            <pc:sldMk cId="1988286020" sldId="2076138320"/>
            <ac:spMk id="9" creationId="{89C8D3C9-C790-44A8-824D-407A445BA477}"/>
          </ac:spMkLst>
        </pc:spChg>
        <pc:spChg chg="add mod">
          <ac:chgData name="Katy Plencner" userId="860166b5-261d-406b-b503-6f0d184be520" providerId="ADAL" clId="{0585E284-1203-DE4E-B4D7-0B52BF09EDBA}" dt="2023-09-28T15:32:44.971" v="6466" actId="1076"/>
          <ac:spMkLst>
            <pc:docMk/>
            <pc:sldMk cId="1988286020" sldId="2076138320"/>
            <ac:spMk id="10" creationId="{CE111DBD-5550-B416-6AB9-41B4B9F62E61}"/>
          </ac:spMkLst>
        </pc:spChg>
        <pc:spChg chg="del">
          <ac:chgData name="Katy Plencner" userId="860166b5-261d-406b-b503-6f0d184be520" providerId="ADAL" clId="{0585E284-1203-DE4E-B4D7-0B52BF09EDBA}" dt="2023-09-26T18:14:57.487" v="88" actId="478"/>
          <ac:spMkLst>
            <pc:docMk/>
            <pc:sldMk cId="1988286020" sldId="2076138320"/>
            <ac:spMk id="11" creationId="{1DD35B60-A529-4002-8540-53CDD6DCA494}"/>
          </ac:spMkLst>
        </pc:spChg>
        <pc:spChg chg="add del mod">
          <ac:chgData name="Katy Plencner" userId="860166b5-261d-406b-b503-6f0d184be520" providerId="ADAL" clId="{0585E284-1203-DE4E-B4D7-0B52BF09EDBA}" dt="2023-09-28T15:35:38.759" v="6531" actId="478"/>
          <ac:spMkLst>
            <pc:docMk/>
            <pc:sldMk cId="1988286020" sldId="2076138320"/>
            <ac:spMk id="11" creationId="{479EEE4F-B5DE-86AB-5A4E-E037367FAB71}"/>
          </ac:spMkLst>
        </pc:spChg>
        <pc:spChg chg="mod">
          <ac:chgData name="Katy Plencner" userId="860166b5-261d-406b-b503-6f0d184be520" providerId="ADAL" clId="{0585E284-1203-DE4E-B4D7-0B52BF09EDBA}" dt="2023-09-26T18:15:34.272" v="101" actId="1076"/>
          <ac:spMkLst>
            <pc:docMk/>
            <pc:sldMk cId="1988286020" sldId="2076138320"/>
            <ac:spMk id="12" creationId="{6BD0D959-CFE0-44A9-80A4-BC04739EE1FB}"/>
          </ac:spMkLst>
        </pc:spChg>
      </pc:sldChg>
      <pc:sldChg chg="del">
        <pc:chgData name="Katy Plencner" userId="860166b5-261d-406b-b503-6f0d184be520" providerId="ADAL" clId="{0585E284-1203-DE4E-B4D7-0B52BF09EDBA}" dt="2023-09-26T19:27:03.253" v="3565" actId="2696"/>
        <pc:sldMkLst>
          <pc:docMk/>
          <pc:sldMk cId="2463787567" sldId="2076138321"/>
        </pc:sldMkLst>
      </pc:sldChg>
      <pc:sldChg chg="del">
        <pc:chgData name="Katy Plencner" userId="860166b5-261d-406b-b503-6f0d184be520" providerId="ADAL" clId="{0585E284-1203-DE4E-B4D7-0B52BF09EDBA}" dt="2023-09-26T19:26:53.398" v="3564" actId="2696"/>
        <pc:sldMkLst>
          <pc:docMk/>
          <pc:sldMk cId="2757921952" sldId="2076138324"/>
        </pc:sldMkLst>
      </pc:sldChg>
      <pc:sldChg chg="del">
        <pc:chgData name="Katy Plencner" userId="860166b5-261d-406b-b503-6f0d184be520" providerId="ADAL" clId="{0585E284-1203-DE4E-B4D7-0B52BF09EDBA}" dt="2023-09-26T19:26:44.464" v="3560" actId="2696"/>
        <pc:sldMkLst>
          <pc:docMk/>
          <pc:sldMk cId="964132438" sldId="2076138326"/>
        </pc:sldMkLst>
      </pc:sldChg>
      <pc:sldChg chg="modSp add del mod">
        <pc:chgData name="Katy Plencner" userId="860166b5-261d-406b-b503-6f0d184be520" providerId="ADAL" clId="{0585E284-1203-DE4E-B4D7-0B52BF09EDBA}" dt="2023-09-26T19:51:12.561" v="4803" actId="2696"/>
        <pc:sldMkLst>
          <pc:docMk/>
          <pc:sldMk cId="3546249399" sldId="2076138328"/>
        </pc:sldMkLst>
        <pc:spChg chg="mod">
          <ac:chgData name="Katy Plencner" userId="860166b5-261d-406b-b503-6f0d184be520" providerId="ADAL" clId="{0585E284-1203-DE4E-B4D7-0B52BF09EDBA}" dt="2023-09-26T19:46:48.192" v="4444" actId="20577"/>
          <ac:spMkLst>
            <pc:docMk/>
            <pc:sldMk cId="3546249399" sldId="2076138328"/>
            <ac:spMk id="4" creationId="{E2BD3A65-5FD0-AF4C-9A63-F5A71FE0A233}"/>
          </ac:spMkLst>
        </pc:spChg>
      </pc:sldChg>
      <pc:sldChg chg="modSp add del mod">
        <pc:chgData name="Katy Plencner" userId="860166b5-261d-406b-b503-6f0d184be520" providerId="ADAL" clId="{0585E284-1203-DE4E-B4D7-0B52BF09EDBA}" dt="2023-09-26T19:51:21.795" v="4804" actId="2696"/>
        <pc:sldMkLst>
          <pc:docMk/>
          <pc:sldMk cId="3245616827" sldId="2076138329"/>
        </pc:sldMkLst>
        <pc:spChg chg="mod">
          <ac:chgData name="Katy Plencner" userId="860166b5-261d-406b-b503-6f0d184be520" providerId="ADAL" clId="{0585E284-1203-DE4E-B4D7-0B52BF09EDBA}" dt="2023-09-26T19:37:17.937" v="4142" actId="113"/>
          <ac:spMkLst>
            <pc:docMk/>
            <pc:sldMk cId="3245616827" sldId="2076138329"/>
            <ac:spMk id="22" creationId="{396EE5CF-194F-41CB-9980-37A49D346019}"/>
          </ac:spMkLst>
        </pc:spChg>
      </pc:sldChg>
      <pc:sldChg chg="add del">
        <pc:chgData name="Katy Plencner" userId="860166b5-261d-406b-b503-6f0d184be520" providerId="ADAL" clId="{0585E284-1203-DE4E-B4D7-0B52BF09EDBA}" dt="2023-09-26T19:51:40.769" v="4807" actId="2696"/>
        <pc:sldMkLst>
          <pc:docMk/>
          <pc:sldMk cId="716042227" sldId="2076138330"/>
        </pc:sldMkLst>
      </pc:sldChg>
      <pc:sldChg chg="modSp mod ord modNotesTx">
        <pc:chgData name="Katy Plencner" userId="860166b5-261d-406b-b503-6f0d184be520" providerId="ADAL" clId="{0585E284-1203-DE4E-B4D7-0B52BF09EDBA}" dt="2023-09-26T19:33:56.991" v="4140" actId="20577"/>
        <pc:sldMkLst>
          <pc:docMk/>
          <pc:sldMk cId="1601254618" sldId="2076138331"/>
        </pc:sldMkLst>
        <pc:spChg chg="mod">
          <ac:chgData name="Katy Plencner" userId="860166b5-261d-406b-b503-6f0d184be520" providerId="ADAL" clId="{0585E284-1203-DE4E-B4D7-0B52BF09EDBA}" dt="2023-09-26T19:32:58.216" v="3899" actId="20577"/>
          <ac:spMkLst>
            <pc:docMk/>
            <pc:sldMk cId="1601254618" sldId="2076138331"/>
            <ac:spMk id="3" creationId="{AEAA7E1F-2D9D-4A6D-B6DB-2B827148DAAC}"/>
          </ac:spMkLst>
        </pc:spChg>
      </pc:sldChg>
      <pc:sldChg chg="del">
        <pc:chgData name="Katy Plencner" userId="860166b5-261d-406b-b503-6f0d184be520" providerId="ADAL" clId="{0585E284-1203-DE4E-B4D7-0B52BF09EDBA}" dt="2023-09-26T19:20:39.879" v="3253" actId="2696"/>
        <pc:sldMkLst>
          <pc:docMk/>
          <pc:sldMk cId="484949301" sldId="2076138333"/>
        </pc:sldMkLst>
      </pc:sldChg>
      <pc:sldChg chg="del">
        <pc:chgData name="Katy Plencner" userId="860166b5-261d-406b-b503-6f0d184be520" providerId="ADAL" clId="{0585E284-1203-DE4E-B4D7-0B52BF09EDBA}" dt="2023-09-26T19:27:04.105" v="3566" actId="2696"/>
        <pc:sldMkLst>
          <pc:docMk/>
          <pc:sldMk cId="2754025935" sldId="2076138335"/>
        </pc:sldMkLst>
      </pc:sldChg>
      <pc:sldChg chg="del">
        <pc:chgData name="Katy Plencner" userId="860166b5-261d-406b-b503-6f0d184be520" providerId="ADAL" clId="{0585E284-1203-DE4E-B4D7-0B52BF09EDBA}" dt="2023-09-26T19:26:45.169" v="3561" actId="2696"/>
        <pc:sldMkLst>
          <pc:docMk/>
          <pc:sldMk cId="2213125722" sldId="2076138336"/>
        </pc:sldMkLst>
      </pc:sldChg>
      <pc:sldChg chg="del">
        <pc:chgData name="Katy Plencner" userId="860166b5-261d-406b-b503-6f0d184be520" providerId="ADAL" clId="{0585E284-1203-DE4E-B4D7-0B52BF09EDBA}" dt="2023-09-26T19:26:43.822" v="3559" actId="2696"/>
        <pc:sldMkLst>
          <pc:docMk/>
          <pc:sldMk cId="284901537" sldId="2076138337"/>
        </pc:sldMkLst>
      </pc:sldChg>
      <pc:sldChg chg="del">
        <pc:chgData name="Katy Plencner" userId="860166b5-261d-406b-b503-6f0d184be520" providerId="ADAL" clId="{0585E284-1203-DE4E-B4D7-0B52BF09EDBA}" dt="2023-09-26T19:58:31.123" v="5031" actId="2696"/>
        <pc:sldMkLst>
          <pc:docMk/>
          <pc:sldMk cId="682598070" sldId="2076138338"/>
        </pc:sldMkLst>
      </pc:sldChg>
      <pc:sldChg chg="del">
        <pc:chgData name="Katy Plencner" userId="860166b5-261d-406b-b503-6f0d184be520" providerId="ADAL" clId="{0585E284-1203-DE4E-B4D7-0B52BF09EDBA}" dt="2023-09-26T19:20:52.264" v="3259" actId="2696"/>
        <pc:sldMkLst>
          <pc:docMk/>
          <pc:sldMk cId="3169730482" sldId="2076138390"/>
        </pc:sldMkLst>
      </pc:sldChg>
      <pc:sldChg chg="del">
        <pc:chgData name="Katy Plencner" userId="860166b5-261d-406b-b503-6f0d184be520" providerId="ADAL" clId="{0585E284-1203-DE4E-B4D7-0B52BF09EDBA}" dt="2023-09-26T19:20:54.106" v="3260" actId="2696"/>
        <pc:sldMkLst>
          <pc:docMk/>
          <pc:sldMk cId="879891248" sldId="2076138391"/>
        </pc:sldMkLst>
      </pc:sldChg>
      <pc:sldChg chg="addSp delSp modSp new del mod">
        <pc:chgData name="Katy Plencner" userId="860166b5-261d-406b-b503-6f0d184be520" providerId="ADAL" clId="{0585E284-1203-DE4E-B4D7-0B52BF09EDBA}" dt="2023-09-26T18:30:58.677" v="450" actId="2696"/>
        <pc:sldMkLst>
          <pc:docMk/>
          <pc:sldMk cId="1178779612" sldId="2076138392"/>
        </pc:sldMkLst>
        <pc:spChg chg="mod">
          <ac:chgData name="Katy Plencner" userId="860166b5-261d-406b-b503-6f0d184be520" providerId="ADAL" clId="{0585E284-1203-DE4E-B4D7-0B52BF09EDBA}" dt="2023-09-26T18:20:22.207" v="197" actId="20577"/>
          <ac:spMkLst>
            <pc:docMk/>
            <pc:sldMk cId="1178779612" sldId="2076138392"/>
            <ac:spMk id="2" creationId="{4E741195-3E8B-9CC8-5FF6-E19B045729C5}"/>
          </ac:spMkLst>
        </pc:spChg>
        <pc:spChg chg="del">
          <ac:chgData name="Katy Plencner" userId="860166b5-261d-406b-b503-6f0d184be520" providerId="ADAL" clId="{0585E284-1203-DE4E-B4D7-0B52BF09EDBA}" dt="2023-09-26T18:20:39.356" v="198" actId="478"/>
          <ac:spMkLst>
            <pc:docMk/>
            <pc:sldMk cId="1178779612" sldId="2076138392"/>
            <ac:spMk id="3" creationId="{6434FBF9-508D-3DB3-D192-6851E16EBB64}"/>
          </ac:spMkLst>
        </pc:spChg>
        <pc:spChg chg="add mod">
          <ac:chgData name="Katy Plencner" userId="860166b5-261d-406b-b503-6f0d184be520" providerId="ADAL" clId="{0585E284-1203-DE4E-B4D7-0B52BF09EDBA}" dt="2023-09-26T18:24:33.011" v="287" actId="207"/>
          <ac:spMkLst>
            <pc:docMk/>
            <pc:sldMk cId="1178779612" sldId="2076138392"/>
            <ac:spMk id="5" creationId="{C1FBC181-146E-4779-9437-46880B805FEA}"/>
          </ac:spMkLst>
        </pc:spChg>
        <pc:spChg chg="add mod">
          <ac:chgData name="Katy Plencner" userId="860166b5-261d-406b-b503-6f0d184be520" providerId="ADAL" clId="{0585E284-1203-DE4E-B4D7-0B52BF09EDBA}" dt="2023-09-26T18:24:50.834" v="290" actId="1076"/>
          <ac:spMkLst>
            <pc:docMk/>
            <pc:sldMk cId="1178779612" sldId="2076138392"/>
            <ac:spMk id="6" creationId="{B2C8BDB3-D84E-963C-E176-00D870D2ED4D}"/>
          </ac:spMkLst>
        </pc:spChg>
        <pc:spChg chg="add del mod">
          <ac:chgData name="Katy Plencner" userId="860166b5-261d-406b-b503-6f0d184be520" providerId="ADAL" clId="{0585E284-1203-DE4E-B4D7-0B52BF09EDBA}" dt="2023-09-26T18:25:40.637" v="296" actId="478"/>
          <ac:spMkLst>
            <pc:docMk/>
            <pc:sldMk cId="1178779612" sldId="2076138392"/>
            <ac:spMk id="7" creationId="{BE8FF30B-EEF1-7C7D-4974-84FE65CC2199}"/>
          </ac:spMkLst>
        </pc:spChg>
        <pc:spChg chg="add mod">
          <ac:chgData name="Katy Plencner" userId="860166b5-261d-406b-b503-6f0d184be520" providerId="ADAL" clId="{0585E284-1203-DE4E-B4D7-0B52BF09EDBA}" dt="2023-09-26T18:27:48.795" v="366" actId="14100"/>
          <ac:spMkLst>
            <pc:docMk/>
            <pc:sldMk cId="1178779612" sldId="2076138392"/>
            <ac:spMk id="15" creationId="{4C08DA57-768E-AF29-ED63-E73DD3B0F5C8}"/>
          </ac:spMkLst>
        </pc:spChg>
        <pc:spChg chg="add mod">
          <ac:chgData name="Katy Plencner" userId="860166b5-261d-406b-b503-6f0d184be520" providerId="ADAL" clId="{0585E284-1203-DE4E-B4D7-0B52BF09EDBA}" dt="2023-09-26T18:27:48.795" v="366" actId="14100"/>
          <ac:spMkLst>
            <pc:docMk/>
            <pc:sldMk cId="1178779612" sldId="2076138392"/>
            <ac:spMk id="16" creationId="{86F04AD6-C4BD-BEEE-79D9-B24E77619A6F}"/>
          </ac:spMkLst>
        </pc:spChg>
        <pc:graphicFrameChg chg="add del mod modGraphic">
          <ac:chgData name="Katy Plencner" userId="860166b5-261d-406b-b503-6f0d184be520" providerId="ADAL" clId="{0585E284-1203-DE4E-B4D7-0B52BF09EDBA}" dt="2023-09-26T18:22:48.587" v="247" actId="478"/>
          <ac:graphicFrameMkLst>
            <pc:docMk/>
            <pc:sldMk cId="1178779612" sldId="2076138392"/>
            <ac:graphicFrameMk id="4" creationId="{5D52403C-43BB-9AED-13EE-1D47C96B20BA}"/>
          </ac:graphicFrameMkLst>
        </pc:graphicFrameChg>
        <pc:cxnChg chg="add mod">
          <ac:chgData name="Katy Plencner" userId="860166b5-261d-406b-b503-6f0d184be520" providerId="ADAL" clId="{0585E284-1203-DE4E-B4D7-0B52BF09EDBA}" dt="2023-09-26T18:26:28.883" v="307" actId="14100"/>
          <ac:cxnSpMkLst>
            <pc:docMk/>
            <pc:sldMk cId="1178779612" sldId="2076138392"/>
            <ac:cxnSpMk id="9" creationId="{68D9AE2B-0A01-FC67-941E-17CEC6B637DD}"/>
          </ac:cxnSpMkLst>
        </pc:cxnChg>
        <pc:cxnChg chg="add mod">
          <ac:chgData name="Katy Plencner" userId="860166b5-261d-406b-b503-6f0d184be520" providerId="ADAL" clId="{0585E284-1203-DE4E-B4D7-0B52BF09EDBA}" dt="2023-09-26T18:26:15.854" v="304" actId="14100"/>
          <ac:cxnSpMkLst>
            <pc:docMk/>
            <pc:sldMk cId="1178779612" sldId="2076138392"/>
            <ac:cxnSpMk id="10" creationId="{412A72EF-05A8-4471-C07C-118A26B72409}"/>
          </ac:cxnSpMkLst>
        </pc:cxnChg>
        <pc:cxnChg chg="add del mod">
          <ac:chgData name="Katy Plencner" userId="860166b5-261d-406b-b503-6f0d184be520" providerId="ADAL" clId="{0585E284-1203-DE4E-B4D7-0B52BF09EDBA}" dt="2023-09-26T18:26:30.499" v="308" actId="478"/>
          <ac:cxnSpMkLst>
            <pc:docMk/>
            <pc:sldMk cId="1178779612" sldId="2076138392"/>
            <ac:cxnSpMk id="13" creationId="{C15E4B5E-8B1A-1B24-DAF0-3A90A44BC9DA}"/>
          </ac:cxnSpMkLst>
        </pc:cxnChg>
      </pc:sldChg>
      <pc:sldChg chg="del">
        <pc:chgData name="Katy Plencner" userId="860166b5-261d-406b-b503-6f0d184be520" providerId="ADAL" clId="{0585E284-1203-DE4E-B4D7-0B52BF09EDBA}" dt="2023-09-26T18:18:28.960" v="150" actId="2696"/>
        <pc:sldMkLst>
          <pc:docMk/>
          <pc:sldMk cId="2615195410" sldId="2076138392"/>
        </pc:sldMkLst>
      </pc:sldChg>
      <pc:sldChg chg="addSp delSp modSp add mod modAnim modNotesTx">
        <pc:chgData name="Katy Plencner" userId="860166b5-261d-406b-b503-6f0d184be520" providerId="ADAL" clId="{0585E284-1203-DE4E-B4D7-0B52BF09EDBA}" dt="2023-09-26T20:00:04.869" v="5098" actId="20577"/>
        <pc:sldMkLst>
          <pc:docMk/>
          <pc:sldMk cId="4035529011" sldId="2076138393"/>
        </pc:sldMkLst>
        <pc:spChg chg="add mod">
          <ac:chgData name="Katy Plencner" userId="860166b5-261d-406b-b503-6f0d184be520" providerId="ADAL" clId="{0585E284-1203-DE4E-B4D7-0B52BF09EDBA}" dt="2023-09-26T18:31:14.254" v="451" actId="1076"/>
          <ac:spMkLst>
            <pc:docMk/>
            <pc:sldMk cId="4035529011" sldId="2076138393"/>
            <ac:spMk id="3" creationId="{5250D4D0-C4E5-555A-31A7-7D855E43E196}"/>
          </ac:spMkLst>
        </pc:spChg>
        <pc:spChg chg="add mod">
          <ac:chgData name="Katy Plencner" userId="860166b5-261d-406b-b503-6f0d184be520" providerId="ADAL" clId="{0585E284-1203-DE4E-B4D7-0B52BF09EDBA}" dt="2023-09-26T18:31:14.254" v="451" actId="1076"/>
          <ac:spMkLst>
            <pc:docMk/>
            <pc:sldMk cId="4035529011" sldId="2076138393"/>
            <ac:spMk id="4" creationId="{829A98BB-4194-8856-70E6-EDEA594CD3AB}"/>
          </ac:spMkLst>
        </pc:spChg>
        <pc:spChg chg="mod">
          <ac:chgData name="Katy Plencner" userId="860166b5-261d-406b-b503-6f0d184be520" providerId="ADAL" clId="{0585E284-1203-DE4E-B4D7-0B52BF09EDBA}" dt="2023-09-26T18:31:14.254" v="451" actId="1076"/>
          <ac:spMkLst>
            <pc:docMk/>
            <pc:sldMk cId="4035529011" sldId="2076138393"/>
            <ac:spMk id="5" creationId="{C1FBC181-146E-4779-9437-46880B805FEA}"/>
          </ac:spMkLst>
        </pc:spChg>
        <pc:spChg chg="del">
          <ac:chgData name="Katy Plencner" userId="860166b5-261d-406b-b503-6f0d184be520" providerId="ADAL" clId="{0585E284-1203-DE4E-B4D7-0B52BF09EDBA}" dt="2023-09-26T18:28:28.219" v="368" actId="478"/>
          <ac:spMkLst>
            <pc:docMk/>
            <pc:sldMk cId="4035529011" sldId="2076138393"/>
            <ac:spMk id="6" creationId="{B2C8BDB3-D84E-963C-E176-00D870D2ED4D}"/>
          </ac:spMkLst>
        </pc:spChg>
        <pc:spChg chg="add mod">
          <ac:chgData name="Katy Plencner" userId="860166b5-261d-406b-b503-6f0d184be520" providerId="ADAL" clId="{0585E284-1203-DE4E-B4D7-0B52BF09EDBA}" dt="2023-09-26T18:31:14.254" v="451" actId="1076"/>
          <ac:spMkLst>
            <pc:docMk/>
            <pc:sldMk cId="4035529011" sldId="2076138393"/>
            <ac:spMk id="7" creationId="{65A6BC81-4F50-E937-3E23-F27518211405}"/>
          </ac:spMkLst>
        </pc:spChg>
        <pc:spChg chg="del mod">
          <ac:chgData name="Katy Plencner" userId="860166b5-261d-406b-b503-6f0d184be520" providerId="ADAL" clId="{0585E284-1203-DE4E-B4D7-0B52BF09EDBA}" dt="2023-09-26T18:28:30.648" v="372" actId="478"/>
          <ac:spMkLst>
            <pc:docMk/>
            <pc:sldMk cId="4035529011" sldId="2076138393"/>
            <ac:spMk id="15" creationId="{4C08DA57-768E-AF29-ED63-E73DD3B0F5C8}"/>
          </ac:spMkLst>
        </pc:spChg>
        <pc:spChg chg="del">
          <ac:chgData name="Katy Plencner" userId="860166b5-261d-406b-b503-6f0d184be520" providerId="ADAL" clId="{0585E284-1203-DE4E-B4D7-0B52BF09EDBA}" dt="2023-09-26T18:28:30.110" v="371" actId="478"/>
          <ac:spMkLst>
            <pc:docMk/>
            <pc:sldMk cId="4035529011" sldId="2076138393"/>
            <ac:spMk id="16" creationId="{86F04AD6-C4BD-BEEE-79D9-B24E77619A6F}"/>
          </ac:spMkLst>
        </pc:spChg>
        <pc:cxnChg chg="del mod">
          <ac:chgData name="Katy Plencner" userId="860166b5-261d-406b-b503-6f0d184be520" providerId="ADAL" clId="{0585E284-1203-DE4E-B4D7-0B52BF09EDBA}" dt="2023-09-26T18:28:28.983" v="369" actId="478"/>
          <ac:cxnSpMkLst>
            <pc:docMk/>
            <pc:sldMk cId="4035529011" sldId="2076138393"/>
            <ac:cxnSpMk id="9" creationId="{68D9AE2B-0A01-FC67-941E-17CEC6B637DD}"/>
          </ac:cxnSpMkLst>
        </pc:cxnChg>
        <pc:cxnChg chg="del mod">
          <ac:chgData name="Katy Plencner" userId="860166b5-261d-406b-b503-6f0d184be520" providerId="ADAL" clId="{0585E284-1203-DE4E-B4D7-0B52BF09EDBA}" dt="2023-09-26T18:28:31.503" v="373" actId="478"/>
          <ac:cxnSpMkLst>
            <pc:docMk/>
            <pc:sldMk cId="4035529011" sldId="2076138393"/>
            <ac:cxnSpMk id="10" creationId="{412A72EF-05A8-4471-C07C-118A26B72409}"/>
          </ac:cxnSpMkLst>
        </pc:cxnChg>
      </pc:sldChg>
      <pc:sldChg chg="addSp delSp modSp new mod modAnim modNotesTx">
        <pc:chgData name="Katy Plencner" userId="860166b5-261d-406b-b503-6f0d184be520" providerId="ADAL" clId="{0585E284-1203-DE4E-B4D7-0B52BF09EDBA}" dt="2023-09-26T20:01:31.184" v="5284" actId="1036"/>
        <pc:sldMkLst>
          <pc:docMk/>
          <pc:sldMk cId="1818100989" sldId="2076138394"/>
        </pc:sldMkLst>
        <pc:spChg chg="mod">
          <ac:chgData name="Katy Plencner" userId="860166b5-261d-406b-b503-6f0d184be520" providerId="ADAL" clId="{0585E284-1203-DE4E-B4D7-0B52BF09EDBA}" dt="2023-09-26T18:35:39.397" v="540" actId="20577"/>
          <ac:spMkLst>
            <pc:docMk/>
            <pc:sldMk cId="1818100989" sldId="2076138394"/>
            <ac:spMk id="2" creationId="{A7BD3C41-7F35-76A3-6559-A638812DA629}"/>
          </ac:spMkLst>
        </pc:spChg>
        <pc:spChg chg="mod">
          <ac:chgData name="Katy Plencner" userId="860166b5-261d-406b-b503-6f0d184be520" providerId="ADAL" clId="{0585E284-1203-DE4E-B4D7-0B52BF09EDBA}" dt="2023-09-26T20:01:31.184" v="5284" actId="1036"/>
          <ac:spMkLst>
            <pc:docMk/>
            <pc:sldMk cId="1818100989" sldId="2076138394"/>
            <ac:spMk id="3" creationId="{5AB74134-478B-9EEA-7C20-1643EEAD854F}"/>
          </ac:spMkLst>
        </pc:spChg>
        <pc:spChg chg="add mod">
          <ac:chgData name="Katy Plencner" userId="860166b5-261d-406b-b503-6f0d184be520" providerId="ADAL" clId="{0585E284-1203-DE4E-B4D7-0B52BF09EDBA}" dt="2023-09-26T20:01:31.184" v="5284" actId="1036"/>
          <ac:spMkLst>
            <pc:docMk/>
            <pc:sldMk cId="1818100989" sldId="2076138394"/>
            <ac:spMk id="4" creationId="{C5B1420A-FDE6-05D1-36AD-43937403F9DF}"/>
          </ac:spMkLst>
        </pc:spChg>
        <pc:spChg chg="add mod">
          <ac:chgData name="Katy Plencner" userId="860166b5-261d-406b-b503-6f0d184be520" providerId="ADAL" clId="{0585E284-1203-DE4E-B4D7-0B52BF09EDBA}" dt="2023-09-26T20:01:31.184" v="5284" actId="1036"/>
          <ac:spMkLst>
            <pc:docMk/>
            <pc:sldMk cId="1818100989" sldId="2076138394"/>
            <ac:spMk id="5" creationId="{4D5DF01C-B082-6AD0-31DB-746CA17FA44C}"/>
          </ac:spMkLst>
        </pc:spChg>
        <pc:spChg chg="add mod">
          <ac:chgData name="Katy Plencner" userId="860166b5-261d-406b-b503-6f0d184be520" providerId="ADAL" clId="{0585E284-1203-DE4E-B4D7-0B52BF09EDBA}" dt="2023-09-26T20:01:31.184" v="5284" actId="1036"/>
          <ac:spMkLst>
            <pc:docMk/>
            <pc:sldMk cId="1818100989" sldId="2076138394"/>
            <ac:spMk id="6" creationId="{0B8308CC-14C4-C53A-1142-4D3932229227}"/>
          </ac:spMkLst>
        </pc:spChg>
        <pc:spChg chg="add del mod">
          <ac:chgData name="Katy Plencner" userId="860166b5-261d-406b-b503-6f0d184be520" providerId="ADAL" clId="{0585E284-1203-DE4E-B4D7-0B52BF09EDBA}" dt="2023-09-26T20:00:50.365" v="5247" actId="478"/>
          <ac:spMkLst>
            <pc:docMk/>
            <pc:sldMk cId="1818100989" sldId="2076138394"/>
            <ac:spMk id="8" creationId="{E1BBA30B-0B86-7E10-2117-3E87F65265DB}"/>
          </ac:spMkLst>
        </pc:spChg>
      </pc:sldChg>
      <pc:sldChg chg="addSp delSp modSp add mod modNotesTx">
        <pc:chgData name="Katy Plencner" userId="860166b5-261d-406b-b503-6f0d184be520" providerId="ADAL" clId="{0585E284-1203-DE4E-B4D7-0B52BF09EDBA}" dt="2023-09-26T20:02:43.696" v="5418" actId="20577"/>
        <pc:sldMkLst>
          <pc:docMk/>
          <pc:sldMk cId="1293367968" sldId="2076138395"/>
        </pc:sldMkLst>
        <pc:spChg chg="mod">
          <ac:chgData name="Katy Plencner" userId="860166b5-261d-406b-b503-6f0d184be520" providerId="ADAL" clId="{0585E284-1203-DE4E-B4D7-0B52BF09EDBA}" dt="2023-09-26T19:12:06.224" v="2769" actId="20577"/>
          <ac:spMkLst>
            <pc:docMk/>
            <pc:sldMk cId="1293367968" sldId="2076138395"/>
            <ac:spMk id="2" creationId="{A7BD3C41-7F35-76A3-6559-A638812DA629}"/>
          </ac:spMkLst>
        </pc:spChg>
        <pc:spChg chg="del">
          <ac:chgData name="Katy Plencner" userId="860166b5-261d-406b-b503-6f0d184be520" providerId="ADAL" clId="{0585E284-1203-DE4E-B4D7-0B52BF09EDBA}" dt="2023-09-26T18:56:58.881" v="1668" actId="478"/>
          <ac:spMkLst>
            <pc:docMk/>
            <pc:sldMk cId="1293367968" sldId="2076138395"/>
            <ac:spMk id="3" creationId="{5AB74134-478B-9EEA-7C20-1643EEAD854F}"/>
          </ac:spMkLst>
        </pc:spChg>
        <pc:spChg chg="mod">
          <ac:chgData name="Katy Plencner" userId="860166b5-261d-406b-b503-6f0d184be520" providerId="ADAL" clId="{0585E284-1203-DE4E-B4D7-0B52BF09EDBA}" dt="2023-09-26T19:12:35.967" v="2778" actId="1076"/>
          <ac:spMkLst>
            <pc:docMk/>
            <pc:sldMk cId="1293367968" sldId="2076138395"/>
            <ac:spMk id="4" creationId="{C5B1420A-FDE6-05D1-36AD-43937403F9DF}"/>
          </ac:spMkLst>
        </pc:spChg>
        <pc:spChg chg="del">
          <ac:chgData name="Katy Plencner" userId="860166b5-261d-406b-b503-6f0d184be520" providerId="ADAL" clId="{0585E284-1203-DE4E-B4D7-0B52BF09EDBA}" dt="2023-09-26T18:57:00.201" v="1669" actId="478"/>
          <ac:spMkLst>
            <pc:docMk/>
            <pc:sldMk cId="1293367968" sldId="2076138395"/>
            <ac:spMk id="6" creationId="{0B8308CC-14C4-C53A-1142-4D3932229227}"/>
          </ac:spMkLst>
        </pc:spChg>
        <pc:spChg chg="mod">
          <ac:chgData name="Katy Plencner" userId="860166b5-261d-406b-b503-6f0d184be520" providerId="ADAL" clId="{0585E284-1203-DE4E-B4D7-0B52BF09EDBA}" dt="2023-09-26T19:12:19.194" v="2776" actId="12"/>
          <ac:spMkLst>
            <pc:docMk/>
            <pc:sldMk cId="1293367968" sldId="2076138395"/>
            <ac:spMk id="8" creationId="{E1BBA30B-0B86-7E10-2117-3E87F65265DB}"/>
          </ac:spMkLst>
        </pc:spChg>
        <pc:spChg chg="add del mod">
          <ac:chgData name="Katy Plencner" userId="860166b5-261d-406b-b503-6f0d184be520" providerId="ADAL" clId="{0585E284-1203-DE4E-B4D7-0B52BF09EDBA}" dt="2023-09-26T18:57:01.283" v="1670" actId="478"/>
          <ac:spMkLst>
            <pc:docMk/>
            <pc:sldMk cId="1293367968" sldId="2076138395"/>
            <ac:spMk id="9" creationId="{ED8D64A8-D18C-62F7-1389-191699965BD9}"/>
          </ac:spMkLst>
        </pc:spChg>
        <pc:spChg chg="add mod">
          <ac:chgData name="Katy Plencner" userId="860166b5-261d-406b-b503-6f0d184be520" providerId="ADAL" clId="{0585E284-1203-DE4E-B4D7-0B52BF09EDBA}" dt="2023-09-26T19:12:47.422" v="2779" actId="1076"/>
          <ac:spMkLst>
            <pc:docMk/>
            <pc:sldMk cId="1293367968" sldId="2076138395"/>
            <ac:spMk id="10" creationId="{7EB7CC8E-F8DE-1170-DE82-A089DC539CC5}"/>
          </ac:spMkLst>
        </pc:spChg>
      </pc:sldChg>
      <pc:sldChg chg="addSp delSp modSp add mod ord modNotesTx">
        <pc:chgData name="Katy Plencner" userId="860166b5-261d-406b-b503-6f0d184be520" providerId="ADAL" clId="{0585E284-1203-DE4E-B4D7-0B52BF09EDBA}" dt="2023-09-26T19:50:51.530" v="4802" actId="1076"/>
        <pc:sldMkLst>
          <pc:docMk/>
          <pc:sldMk cId="2529552988" sldId="2076138396"/>
        </pc:sldMkLst>
        <pc:spChg chg="add del mod">
          <ac:chgData name="Katy Plencner" userId="860166b5-261d-406b-b503-6f0d184be520" providerId="ADAL" clId="{0585E284-1203-DE4E-B4D7-0B52BF09EDBA}" dt="2023-09-26T19:46:23.490" v="4443"/>
          <ac:spMkLst>
            <pc:docMk/>
            <pc:sldMk cId="2529552988" sldId="2076138396"/>
            <ac:spMk id="2" creationId="{AE0433C8-53F5-A60F-08DA-4773F0CD3EBC}"/>
          </ac:spMkLst>
        </pc:spChg>
        <pc:spChg chg="add mod">
          <ac:chgData name="Katy Plencner" userId="860166b5-261d-406b-b503-6f0d184be520" providerId="ADAL" clId="{0585E284-1203-DE4E-B4D7-0B52BF09EDBA}" dt="2023-09-26T19:50:48.595" v="4801" actId="113"/>
          <ac:spMkLst>
            <pc:docMk/>
            <pc:sldMk cId="2529552988" sldId="2076138396"/>
            <ac:spMk id="3" creationId="{BF04601C-9DEC-BFBC-7DE5-62C317042E29}"/>
          </ac:spMkLst>
        </pc:spChg>
        <pc:spChg chg="mod">
          <ac:chgData name="Katy Plencner" userId="860166b5-261d-406b-b503-6f0d184be520" providerId="ADAL" clId="{0585E284-1203-DE4E-B4D7-0B52BF09EDBA}" dt="2023-09-26T19:50:51.530" v="4802" actId="1076"/>
          <ac:spMkLst>
            <pc:docMk/>
            <pc:sldMk cId="2529552988" sldId="2076138396"/>
            <ac:spMk id="4" creationId="{E2BD3A65-5FD0-AF4C-9A63-F5A71FE0A233}"/>
          </ac:spMkLst>
        </pc:spChg>
        <pc:spChg chg="mod">
          <ac:chgData name="Katy Plencner" userId="860166b5-261d-406b-b503-6f0d184be520" providerId="ADAL" clId="{0585E284-1203-DE4E-B4D7-0B52BF09EDBA}" dt="2023-09-26T19:50:27.030" v="4796" actId="1076"/>
          <ac:spMkLst>
            <pc:docMk/>
            <pc:sldMk cId="2529552988" sldId="2076138396"/>
            <ac:spMk id="5" creationId="{6985291E-A654-4530-BDED-3FDB5E539E21}"/>
          </ac:spMkLst>
        </pc:spChg>
        <pc:spChg chg="mod">
          <ac:chgData name="Katy Plencner" userId="860166b5-261d-406b-b503-6f0d184be520" providerId="ADAL" clId="{0585E284-1203-DE4E-B4D7-0B52BF09EDBA}" dt="2023-09-26T19:19:59.257" v="3200" actId="207"/>
          <ac:spMkLst>
            <pc:docMk/>
            <pc:sldMk cId="2529552988" sldId="2076138396"/>
            <ac:spMk id="7" creationId="{8642418D-17CE-4465-97FC-DAF188B6A78C}"/>
          </ac:spMkLst>
        </pc:spChg>
        <pc:spChg chg="mod">
          <ac:chgData name="Katy Plencner" userId="860166b5-261d-406b-b503-6f0d184be520" providerId="ADAL" clId="{0585E284-1203-DE4E-B4D7-0B52BF09EDBA}" dt="2023-09-26T19:19:54.531" v="3199" actId="207"/>
          <ac:spMkLst>
            <pc:docMk/>
            <pc:sldMk cId="2529552988" sldId="2076138396"/>
            <ac:spMk id="8" creationId="{EE1303DD-AC97-4FFF-96FE-2E15CFB1A650}"/>
          </ac:spMkLst>
        </pc:spChg>
        <pc:spChg chg="mod">
          <ac:chgData name="Katy Plencner" userId="860166b5-261d-406b-b503-6f0d184be520" providerId="ADAL" clId="{0585E284-1203-DE4E-B4D7-0B52BF09EDBA}" dt="2023-09-26T19:50:23.097" v="4795" actId="1076"/>
          <ac:spMkLst>
            <pc:docMk/>
            <pc:sldMk cId="2529552988" sldId="2076138396"/>
            <ac:spMk id="13" creationId="{80BDC46F-3C37-4056-BF52-D63B0D5C5308}"/>
          </ac:spMkLst>
        </pc:spChg>
      </pc:sldChg>
      <pc:sldChg chg="add del">
        <pc:chgData name="Katy Plencner" userId="860166b5-261d-406b-b503-6f0d184be520" providerId="ADAL" clId="{0585E284-1203-DE4E-B4D7-0B52BF09EDBA}" dt="2023-09-26T19:42:33.193" v="4184"/>
        <pc:sldMkLst>
          <pc:docMk/>
          <pc:sldMk cId="887742882" sldId="2076138397"/>
        </pc:sldMkLst>
      </pc:sldChg>
      <pc:sldChg chg="new del">
        <pc:chgData name="Katy Plencner" userId="860166b5-261d-406b-b503-6f0d184be520" providerId="ADAL" clId="{0585E284-1203-DE4E-B4D7-0B52BF09EDBA}" dt="2023-09-26T19:42:16.739" v="4182" actId="2696"/>
        <pc:sldMkLst>
          <pc:docMk/>
          <pc:sldMk cId="1036111468" sldId="2076138397"/>
        </pc:sldMkLst>
      </pc:sldChg>
      <pc:sldChg chg="addSp delSp modSp add mod delAnim modAnim">
        <pc:chgData name="Katy Plencner" userId="860166b5-261d-406b-b503-6f0d184be520" providerId="ADAL" clId="{0585E284-1203-DE4E-B4D7-0B52BF09EDBA}" dt="2023-09-28T16:13:50.291" v="6546"/>
        <pc:sldMkLst>
          <pc:docMk/>
          <pc:sldMk cId="4012661421" sldId="2076138397"/>
        </pc:sldMkLst>
        <pc:spChg chg="del">
          <ac:chgData name="Katy Plencner" userId="860166b5-261d-406b-b503-6f0d184be520" providerId="ADAL" clId="{0585E284-1203-DE4E-B4D7-0B52BF09EDBA}" dt="2023-09-28T16:13:42.144" v="6539" actId="478"/>
          <ac:spMkLst>
            <pc:docMk/>
            <pc:sldMk cId="4012661421" sldId="2076138397"/>
            <ac:spMk id="4" creationId="{A694D84B-F7B9-14DD-5EB8-385F26C09927}"/>
          </ac:spMkLst>
        </pc:spChg>
        <pc:spChg chg="add mod">
          <ac:chgData name="Katy Plencner" userId="860166b5-261d-406b-b503-6f0d184be520" providerId="ADAL" clId="{0585E284-1203-DE4E-B4D7-0B52BF09EDBA}" dt="2023-09-28T16:13:50.291" v="6546"/>
          <ac:spMkLst>
            <pc:docMk/>
            <pc:sldMk cId="4012661421" sldId="2076138397"/>
            <ac:spMk id="5" creationId="{A5DEDBEC-F3B7-53AA-5BA5-8B02FE3AAC10}"/>
          </ac:spMkLst>
        </pc:spChg>
        <pc:spChg chg="del">
          <ac:chgData name="Katy Plencner" userId="860166b5-261d-406b-b503-6f0d184be520" providerId="ADAL" clId="{0585E284-1203-DE4E-B4D7-0B52BF09EDBA}" dt="2023-09-28T16:13:42.880" v="6540" actId="478"/>
          <ac:spMkLst>
            <pc:docMk/>
            <pc:sldMk cId="4012661421" sldId="2076138397"/>
            <ac:spMk id="6" creationId="{A405A25F-640A-A7E8-9147-5AF836279689}"/>
          </ac:spMkLst>
        </pc:spChg>
        <pc:spChg chg="del">
          <ac:chgData name="Katy Plencner" userId="860166b5-261d-406b-b503-6f0d184be520" providerId="ADAL" clId="{0585E284-1203-DE4E-B4D7-0B52BF09EDBA}" dt="2023-09-28T16:13:45.127" v="6542" actId="478"/>
          <ac:spMkLst>
            <pc:docMk/>
            <pc:sldMk cId="4012661421" sldId="2076138397"/>
            <ac:spMk id="7" creationId="{D81055D0-9D14-8073-2B18-3CA19C96ED50}"/>
          </ac:spMkLst>
        </pc:spChg>
        <pc:spChg chg="del">
          <ac:chgData name="Katy Plencner" userId="860166b5-261d-406b-b503-6f0d184be520" providerId="ADAL" clId="{0585E284-1203-DE4E-B4D7-0B52BF09EDBA}" dt="2023-09-28T16:13:44.289" v="6541" actId="478"/>
          <ac:spMkLst>
            <pc:docMk/>
            <pc:sldMk cId="4012661421" sldId="2076138397"/>
            <ac:spMk id="8" creationId="{F13C1FED-A715-456F-A322-C6475DBB2404}"/>
          </ac:spMkLst>
        </pc:spChg>
        <pc:spChg chg="del">
          <ac:chgData name="Katy Plencner" userId="860166b5-261d-406b-b503-6f0d184be520" providerId="ADAL" clId="{0585E284-1203-DE4E-B4D7-0B52BF09EDBA}" dt="2023-09-28T16:13:46.877" v="6543" actId="478"/>
          <ac:spMkLst>
            <pc:docMk/>
            <pc:sldMk cId="4012661421" sldId="2076138397"/>
            <ac:spMk id="9" creationId="{89C8D3C9-C790-44A8-824D-407A445BA477}"/>
          </ac:spMkLst>
        </pc:spChg>
        <pc:spChg chg="del">
          <ac:chgData name="Katy Plencner" userId="860166b5-261d-406b-b503-6f0d184be520" providerId="ADAL" clId="{0585E284-1203-DE4E-B4D7-0B52BF09EDBA}" dt="2023-09-28T16:13:49.028" v="6545" actId="478"/>
          <ac:spMkLst>
            <pc:docMk/>
            <pc:sldMk cId="4012661421" sldId="2076138397"/>
            <ac:spMk id="10" creationId="{CE111DBD-5550-B416-6AB9-41B4B9F62E61}"/>
          </ac:spMkLst>
        </pc:spChg>
        <pc:spChg chg="add mod">
          <ac:chgData name="Katy Plencner" userId="860166b5-261d-406b-b503-6f0d184be520" providerId="ADAL" clId="{0585E284-1203-DE4E-B4D7-0B52BF09EDBA}" dt="2023-09-28T16:13:50.291" v="6546"/>
          <ac:spMkLst>
            <pc:docMk/>
            <pc:sldMk cId="4012661421" sldId="2076138397"/>
            <ac:spMk id="11" creationId="{D6503FA0-50A5-8BD4-3B62-34CB31454233}"/>
          </ac:spMkLst>
        </pc:spChg>
        <pc:spChg chg="del">
          <ac:chgData name="Katy Plencner" userId="860166b5-261d-406b-b503-6f0d184be520" providerId="ADAL" clId="{0585E284-1203-DE4E-B4D7-0B52BF09EDBA}" dt="2023-09-28T16:13:47.480" v="6544" actId="478"/>
          <ac:spMkLst>
            <pc:docMk/>
            <pc:sldMk cId="4012661421" sldId="2076138397"/>
            <ac:spMk id="12" creationId="{6BD0D959-CFE0-44A9-80A4-BC04739EE1FB}"/>
          </ac:spMkLst>
        </pc:spChg>
        <pc:spChg chg="add mod">
          <ac:chgData name="Katy Plencner" userId="860166b5-261d-406b-b503-6f0d184be520" providerId="ADAL" clId="{0585E284-1203-DE4E-B4D7-0B52BF09EDBA}" dt="2023-09-28T16:13:50.291" v="6546"/>
          <ac:spMkLst>
            <pc:docMk/>
            <pc:sldMk cId="4012661421" sldId="2076138397"/>
            <ac:spMk id="13" creationId="{802832A7-FA1C-3D10-3532-A0A3658F72A1}"/>
          </ac:spMkLst>
        </pc:spChg>
        <pc:spChg chg="add mod">
          <ac:chgData name="Katy Plencner" userId="860166b5-261d-406b-b503-6f0d184be520" providerId="ADAL" clId="{0585E284-1203-DE4E-B4D7-0B52BF09EDBA}" dt="2023-09-28T16:13:50.291" v="6546"/>
          <ac:spMkLst>
            <pc:docMk/>
            <pc:sldMk cId="4012661421" sldId="2076138397"/>
            <ac:spMk id="14" creationId="{6B312932-323A-692E-0E48-25AC78F16BFF}"/>
          </ac:spMkLst>
        </pc:spChg>
        <pc:spChg chg="add mod">
          <ac:chgData name="Katy Plencner" userId="860166b5-261d-406b-b503-6f0d184be520" providerId="ADAL" clId="{0585E284-1203-DE4E-B4D7-0B52BF09EDBA}" dt="2023-09-28T16:13:50.291" v="6546"/>
          <ac:spMkLst>
            <pc:docMk/>
            <pc:sldMk cId="4012661421" sldId="2076138397"/>
            <ac:spMk id="15" creationId="{6E098011-73C2-662B-6BC5-B762CF063700}"/>
          </ac:spMkLst>
        </pc:spChg>
        <pc:spChg chg="add mod">
          <ac:chgData name="Katy Plencner" userId="860166b5-261d-406b-b503-6f0d184be520" providerId="ADAL" clId="{0585E284-1203-DE4E-B4D7-0B52BF09EDBA}" dt="2023-09-28T16:13:50.291" v="6546"/>
          <ac:spMkLst>
            <pc:docMk/>
            <pc:sldMk cId="4012661421" sldId="2076138397"/>
            <ac:spMk id="16" creationId="{6E91F795-E1C2-3C74-32B8-7576B45BDB5E}"/>
          </ac:spMkLst>
        </pc:spChg>
        <pc:spChg chg="add mod">
          <ac:chgData name="Katy Plencner" userId="860166b5-261d-406b-b503-6f0d184be520" providerId="ADAL" clId="{0585E284-1203-DE4E-B4D7-0B52BF09EDBA}" dt="2023-09-28T16:13:50.291" v="6546"/>
          <ac:spMkLst>
            <pc:docMk/>
            <pc:sldMk cId="4012661421" sldId="2076138397"/>
            <ac:spMk id="17" creationId="{66B38CF7-617E-7E79-88F4-AEA03C755E08}"/>
          </ac:spMkLst>
        </pc:spChg>
        <pc:spChg chg="add mod">
          <ac:chgData name="Katy Plencner" userId="860166b5-261d-406b-b503-6f0d184be520" providerId="ADAL" clId="{0585E284-1203-DE4E-B4D7-0B52BF09EDBA}" dt="2023-09-28T16:13:50.291" v="6546"/>
          <ac:spMkLst>
            <pc:docMk/>
            <pc:sldMk cId="4012661421" sldId="2076138397"/>
            <ac:spMk id="18" creationId="{38115F5A-0CDA-9937-7D71-F2ADF5473B31}"/>
          </ac:spMkLst>
        </pc:spChg>
      </pc:sldChg>
      <pc:sldChg chg="new del">
        <pc:chgData name="Katy Plencner" userId="860166b5-261d-406b-b503-6f0d184be520" providerId="ADAL" clId="{0585E284-1203-DE4E-B4D7-0B52BF09EDBA}" dt="2023-09-26T19:41:46.286" v="4180" actId="680"/>
        <pc:sldMkLst>
          <pc:docMk/>
          <pc:sldMk cId="4215753687" sldId="2076138397"/>
        </pc:sldMkLst>
      </pc:sldChg>
    </pc:docChg>
  </pc:docChgLst>
  <pc:docChgLst>
    <pc:chgData name="Katy Plencner" userId="860166b5-261d-406b-b503-6f0d184be520" providerId="ADAL" clId="{35622E70-0EAF-0441-9A5F-EB05CF21C5C9}"/>
    <pc:docChg chg="undo custSel addSld delSld modSld sldOrd modSection">
      <pc:chgData name="Katy Plencner" userId="860166b5-261d-406b-b503-6f0d184be520" providerId="ADAL" clId="{35622E70-0EAF-0441-9A5F-EB05CF21C5C9}" dt="2023-09-25T18:38:38.384" v="784" actId="1076"/>
      <pc:docMkLst>
        <pc:docMk/>
      </pc:docMkLst>
      <pc:sldChg chg="addSp delSp modSp mod">
        <pc:chgData name="Katy Plencner" userId="860166b5-261d-406b-b503-6f0d184be520" providerId="ADAL" clId="{35622E70-0EAF-0441-9A5F-EB05CF21C5C9}" dt="2023-09-25T17:45:29.516" v="4"/>
        <pc:sldMkLst>
          <pc:docMk/>
          <pc:sldMk cId="1048110654" sldId="4295"/>
        </pc:sldMkLst>
        <pc:picChg chg="add del mod">
          <ac:chgData name="Katy Plencner" userId="860166b5-261d-406b-b503-6f0d184be520" providerId="ADAL" clId="{35622E70-0EAF-0441-9A5F-EB05CF21C5C9}" dt="2023-09-25T17:45:29.035" v="3" actId="478"/>
          <ac:picMkLst>
            <pc:docMk/>
            <pc:sldMk cId="1048110654" sldId="4295"/>
            <ac:picMk id="2" creationId="{0526E3B9-4C04-3DA5-F8E7-E2113014866F}"/>
          </ac:picMkLst>
        </pc:picChg>
        <pc:picChg chg="del">
          <ac:chgData name="Katy Plencner" userId="860166b5-261d-406b-b503-6f0d184be520" providerId="ADAL" clId="{35622E70-0EAF-0441-9A5F-EB05CF21C5C9}" dt="2023-09-25T17:45:07.193" v="0" actId="478"/>
          <ac:picMkLst>
            <pc:docMk/>
            <pc:sldMk cId="1048110654" sldId="4295"/>
            <ac:picMk id="3" creationId="{D2AAA995-BA1D-6C43-AD0D-200EBCD65BCA}"/>
          </ac:picMkLst>
        </pc:picChg>
        <pc:picChg chg="add mod">
          <ac:chgData name="Katy Plencner" userId="860166b5-261d-406b-b503-6f0d184be520" providerId="ADAL" clId="{35622E70-0EAF-0441-9A5F-EB05CF21C5C9}" dt="2023-09-25T17:45:29.516" v="4"/>
          <ac:picMkLst>
            <pc:docMk/>
            <pc:sldMk cId="1048110654" sldId="4295"/>
            <ac:picMk id="4" creationId="{8F46192D-8C19-72E4-6B8D-578D4CE9D02A}"/>
          </ac:picMkLst>
        </pc:picChg>
      </pc:sldChg>
      <pc:sldChg chg="ord">
        <pc:chgData name="Katy Plencner" userId="860166b5-261d-406b-b503-6f0d184be520" providerId="ADAL" clId="{35622E70-0EAF-0441-9A5F-EB05CF21C5C9}" dt="2023-09-25T18:31:42.269" v="775" actId="20578"/>
        <pc:sldMkLst>
          <pc:docMk/>
          <pc:sldMk cId="189107446" sldId="2076138277"/>
        </pc:sldMkLst>
      </pc:sldChg>
      <pc:sldChg chg="del">
        <pc:chgData name="Katy Plencner" userId="860166b5-261d-406b-b503-6f0d184be520" providerId="ADAL" clId="{35622E70-0EAF-0441-9A5F-EB05CF21C5C9}" dt="2023-09-25T17:46:53.684" v="7" actId="2696"/>
        <pc:sldMkLst>
          <pc:docMk/>
          <pc:sldMk cId="2235956369" sldId="2076138334"/>
        </pc:sldMkLst>
      </pc:sldChg>
      <pc:sldChg chg="modSp add mod">
        <pc:chgData name="Katy Plencner" userId="860166b5-261d-406b-b503-6f0d184be520" providerId="ADAL" clId="{35622E70-0EAF-0441-9A5F-EB05CF21C5C9}" dt="2023-09-25T17:46:37.937" v="6" actId="207"/>
        <pc:sldMkLst>
          <pc:docMk/>
          <pc:sldMk cId="1888468020" sldId="2076138389"/>
        </pc:sldMkLst>
        <pc:spChg chg="mod">
          <ac:chgData name="Katy Plencner" userId="860166b5-261d-406b-b503-6f0d184be520" providerId="ADAL" clId="{35622E70-0EAF-0441-9A5F-EB05CF21C5C9}" dt="2023-09-25T17:46:37.937" v="6" actId="207"/>
          <ac:spMkLst>
            <pc:docMk/>
            <pc:sldMk cId="1888468020" sldId="2076138389"/>
            <ac:spMk id="2" creationId="{00000000-0000-0000-0000-000000000000}"/>
          </ac:spMkLst>
        </pc:spChg>
      </pc:sldChg>
      <pc:sldChg chg="addSp delSp modSp add mod ord modNotesTx">
        <pc:chgData name="Katy Plencner" userId="860166b5-261d-406b-b503-6f0d184be520" providerId="ADAL" clId="{35622E70-0EAF-0441-9A5F-EB05CF21C5C9}" dt="2023-09-25T18:38:38.384" v="784" actId="1076"/>
        <pc:sldMkLst>
          <pc:docMk/>
          <pc:sldMk cId="3169730482" sldId="2076138390"/>
        </pc:sldMkLst>
        <pc:spChg chg="mod">
          <ac:chgData name="Katy Plencner" userId="860166b5-261d-406b-b503-6f0d184be520" providerId="ADAL" clId="{35622E70-0EAF-0441-9A5F-EB05CF21C5C9}" dt="2023-09-25T18:16:36.950" v="712" actId="207"/>
          <ac:spMkLst>
            <pc:docMk/>
            <pc:sldMk cId="3169730482" sldId="2076138390"/>
            <ac:spMk id="2" creationId="{8B9DC4E5-F0DD-3C4C-A69A-6BD14B197840}"/>
          </ac:spMkLst>
        </pc:spChg>
        <pc:spChg chg="add del mod">
          <ac:chgData name="Katy Plencner" userId="860166b5-261d-406b-b503-6f0d184be520" providerId="ADAL" clId="{35622E70-0EAF-0441-9A5F-EB05CF21C5C9}" dt="2023-09-25T17:56:20.172" v="81"/>
          <ac:spMkLst>
            <pc:docMk/>
            <pc:sldMk cId="3169730482" sldId="2076138390"/>
            <ac:spMk id="3" creationId="{DF3F641C-E795-1D07-05E2-45B3C02F5609}"/>
          </ac:spMkLst>
        </pc:spChg>
        <pc:spChg chg="add mod">
          <ac:chgData name="Katy Plencner" userId="860166b5-261d-406b-b503-6f0d184be520" providerId="ADAL" clId="{35622E70-0EAF-0441-9A5F-EB05CF21C5C9}" dt="2023-09-25T18:38:22.229" v="778" actId="1076"/>
          <ac:spMkLst>
            <pc:docMk/>
            <pc:sldMk cId="3169730482" sldId="2076138390"/>
            <ac:spMk id="20" creationId="{B2F62B87-42B8-E93C-307D-F879AD7AC39C}"/>
          </ac:spMkLst>
        </pc:spChg>
        <pc:spChg chg="add mod">
          <ac:chgData name="Katy Plencner" userId="860166b5-261d-406b-b503-6f0d184be520" providerId="ADAL" clId="{35622E70-0EAF-0441-9A5F-EB05CF21C5C9}" dt="2023-09-25T18:38:28.239" v="782" actId="1036"/>
          <ac:spMkLst>
            <pc:docMk/>
            <pc:sldMk cId="3169730482" sldId="2076138390"/>
            <ac:spMk id="21" creationId="{AAF836AA-C42C-92C7-59F7-5E022356832B}"/>
          </ac:spMkLst>
        </pc:spChg>
        <pc:spChg chg="add mod">
          <ac:chgData name="Katy Plencner" userId="860166b5-261d-406b-b503-6f0d184be520" providerId="ADAL" clId="{35622E70-0EAF-0441-9A5F-EB05CF21C5C9}" dt="2023-09-25T18:24:04.221" v="762" actId="207"/>
          <ac:spMkLst>
            <pc:docMk/>
            <pc:sldMk cId="3169730482" sldId="2076138390"/>
            <ac:spMk id="22" creationId="{46D7D4F4-AF70-1E9D-E4EC-728F4166A142}"/>
          </ac:spMkLst>
        </pc:spChg>
        <pc:spChg chg="add mod">
          <ac:chgData name="Katy Plencner" userId="860166b5-261d-406b-b503-6f0d184be520" providerId="ADAL" clId="{35622E70-0EAF-0441-9A5F-EB05CF21C5C9}" dt="2023-09-25T18:38:28.239" v="782" actId="1036"/>
          <ac:spMkLst>
            <pc:docMk/>
            <pc:sldMk cId="3169730482" sldId="2076138390"/>
            <ac:spMk id="23" creationId="{2C2DAF58-C80C-E089-9848-55C4D25D2011}"/>
          </ac:spMkLst>
        </pc:spChg>
        <pc:spChg chg="add mod">
          <ac:chgData name="Katy Plencner" userId="860166b5-261d-406b-b503-6f0d184be520" providerId="ADAL" clId="{35622E70-0EAF-0441-9A5F-EB05CF21C5C9}" dt="2023-09-25T18:38:38.384" v="784" actId="1076"/>
          <ac:spMkLst>
            <pc:docMk/>
            <pc:sldMk cId="3169730482" sldId="2076138390"/>
            <ac:spMk id="24" creationId="{F4D10335-89B9-99B9-E238-1149AF386C19}"/>
          </ac:spMkLst>
        </pc:spChg>
        <pc:spChg chg="add mod">
          <ac:chgData name="Katy Plencner" userId="860166b5-261d-406b-b503-6f0d184be520" providerId="ADAL" clId="{35622E70-0EAF-0441-9A5F-EB05CF21C5C9}" dt="2023-09-25T18:38:28.239" v="782" actId="1036"/>
          <ac:spMkLst>
            <pc:docMk/>
            <pc:sldMk cId="3169730482" sldId="2076138390"/>
            <ac:spMk id="25" creationId="{D1778772-A631-B02B-A16E-7EEDC1E91B4D}"/>
          </ac:spMkLst>
        </pc:spChg>
        <pc:spChg chg="add mod">
          <ac:chgData name="Katy Plencner" userId="860166b5-261d-406b-b503-6f0d184be520" providerId="ADAL" clId="{35622E70-0EAF-0441-9A5F-EB05CF21C5C9}" dt="2023-09-25T18:24:15.739" v="769" actId="207"/>
          <ac:spMkLst>
            <pc:docMk/>
            <pc:sldMk cId="3169730482" sldId="2076138390"/>
            <ac:spMk id="26" creationId="{13C5A145-8485-8F8D-BCB7-2D15972303F9}"/>
          </ac:spMkLst>
        </pc:spChg>
        <pc:spChg chg="add mod">
          <ac:chgData name="Katy Plencner" userId="860166b5-261d-406b-b503-6f0d184be520" providerId="ADAL" clId="{35622E70-0EAF-0441-9A5F-EB05CF21C5C9}" dt="2023-09-25T18:38:28.239" v="782" actId="1036"/>
          <ac:spMkLst>
            <pc:docMk/>
            <pc:sldMk cId="3169730482" sldId="2076138390"/>
            <ac:spMk id="27" creationId="{AB35834C-581C-E55B-C928-BC8C1BB91A69}"/>
          </ac:spMkLst>
        </pc:spChg>
        <pc:grpChg chg="add mod">
          <ac:chgData name="Katy Plencner" userId="860166b5-261d-406b-b503-6f0d184be520" providerId="ADAL" clId="{35622E70-0EAF-0441-9A5F-EB05CF21C5C9}" dt="2023-09-25T18:12:09.015" v="294" actId="1076"/>
          <ac:grpSpMkLst>
            <pc:docMk/>
            <pc:sldMk cId="3169730482" sldId="2076138390"/>
            <ac:grpSpMk id="19" creationId="{379B2723-2C4F-27BB-0A00-972521BF3D1C}"/>
          </ac:grpSpMkLst>
        </pc:grpChg>
        <pc:cxnChg chg="add mod">
          <ac:chgData name="Katy Plencner" userId="860166b5-261d-406b-b503-6f0d184be520" providerId="ADAL" clId="{35622E70-0EAF-0441-9A5F-EB05CF21C5C9}" dt="2023-09-25T18:12:05.029" v="293" actId="164"/>
          <ac:cxnSpMkLst>
            <pc:docMk/>
            <pc:sldMk cId="3169730482" sldId="2076138390"/>
            <ac:cxnSpMk id="5" creationId="{865550D1-EB8A-CC01-4DCB-90AF4FB60322}"/>
          </ac:cxnSpMkLst>
        </pc:cxnChg>
        <pc:cxnChg chg="add mod">
          <ac:chgData name="Katy Plencner" userId="860166b5-261d-406b-b503-6f0d184be520" providerId="ADAL" clId="{35622E70-0EAF-0441-9A5F-EB05CF21C5C9}" dt="2023-09-25T18:12:05.029" v="293" actId="164"/>
          <ac:cxnSpMkLst>
            <pc:docMk/>
            <pc:sldMk cId="3169730482" sldId="2076138390"/>
            <ac:cxnSpMk id="9" creationId="{0157D380-F291-1FC7-F25E-BC4BF8AAF0AF}"/>
          </ac:cxnSpMkLst>
        </pc:cxnChg>
        <pc:cxnChg chg="add del mod">
          <ac:chgData name="Katy Plencner" userId="860166b5-261d-406b-b503-6f0d184be520" providerId="ADAL" clId="{35622E70-0EAF-0441-9A5F-EB05CF21C5C9}" dt="2023-09-25T18:04:03.558" v="113"/>
          <ac:cxnSpMkLst>
            <pc:docMk/>
            <pc:sldMk cId="3169730482" sldId="2076138390"/>
            <ac:cxnSpMk id="11" creationId="{E1E5E223-3CC2-29B2-A979-707EEC7A9580}"/>
          </ac:cxnSpMkLst>
        </pc:cxnChg>
        <pc:cxnChg chg="add mod">
          <ac:chgData name="Katy Plencner" userId="860166b5-261d-406b-b503-6f0d184be520" providerId="ADAL" clId="{35622E70-0EAF-0441-9A5F-EB05CF21C5C9}" dt="2023-09-25T18:12:05.029" v="293" actId="164"/>
          <ac:cxnSpMkLst>
            <pc:docMk/>
            <pc:sldMk cId="3169730482" sldId="2076138390"/>
            <ac:cxnSpMk id="12" creationId="{D66D7A07-6F80-3E68-D7F0-E93E9D152C6D}"/>
          </ac:cxnSpMkLst>
        </pc:cxnChg>
        <pc:cxnChg chg="add mod">
          <ac:chgData name="Katy Plencner" userId="860166b5-261d-406b-b503-6f0d184be520" providerId="ADAL" clId="{35622E70-0EAF-0441-9A5F-EB05CF21C5C9}" dt="2023-09-25T18:12:05.029" v="293" actId="164"/>
          <ac:cxnSpMkLst>
            <pc:docMk/>
            <pc:sldMk cId="3169730482" sldId="2076138390"/>
            <ac:cxnSpMk id="13" creationId="{6FAB8B7C-8930-D7C5-9564-5B40983F4896}"/>
          </ac:cxnSpMkLst>
        </pc:cxnChg>
        <pc:cxnChg chg="add mod">
          <ac:chgData name="Katy Plencner" userId="860166b5-261d-406b-b503-6f0d184be520" providerId="ADAL" clId="{35622E70-0EAF-0441-9A5F-EB05CF21C5C9}" dt="2023-09-25T18:12:05.029" v="293" actId="164"/>
          <ac:cxnSpMkLst>
            <pc:docMk/>
            <pc:sldMk cId="3169730482" sldId="2076138390"/>
            <ac:cxnSpMk id="14" creationId="{A23DDFAE-41E1-38AC-C6D0-919886627F49}"/>
          </ac:cxnSpMkLst>
        </pc:cxnChg>
        <pc:cxnChg chg="add mod">
          <ac:chgData name="Katy Plencner" userId="860166b5-261d-406b-b503-6f0d184be520" providerId="ADAL" clId="{35622E70-0EAF-0441-9A5F-EB05CF21C5C9}" dt="2023-09-25T18:12:05.029" v="293" actId="164"/>
          <ac:cxnSpMkLst>
            <pc:docMk/>
            <pc:sldMk cId="3169730482" sldId="2076138390"/>
            <ac:cxnSpMk id="15" creationId="{525FD3A4-AC4B-D9D3-B56C-0799D6C24C86}"/>
          </ac:cxnSpMkLst>
        </pc:cxnChg>
        <pc:cxnChg chg="add mod">
          <ac:chgData name="Katy Plencner" userId="860166b5-261d-406b-b503-6f0d184be520" providerId="ADAL" clId="{35622E70-0EAF-0441-9A5F-EB05CF21C5C9}" dt="2023-09-25T18:12:05.029" v="293" actId="164"/>
          <ac:cxnSpMkLst>
            <pc:docMk/>
            <pc:sldMk cId="3169730482" sldId="2076138390"/>
            <ac:cxnSpMk id="16" creationId="{E38D8FED-19F7-8998-3DF5-B1E677C3C337}"/>
          </ac:cxnSpMkLst>
        </pc:cxnChg>
        <pc:cxnChg chg="add mod">
          <ac:chgData name="Katy Plencner" userId="860166b5-261d-406b-b503-6f0d184be520" providerId="ADAL" clId="{35622E70-0EAF-0441-9A5F-EB05CF21C5C9}" dt="2023-09-25T18:12:05.029" v="293" actId="164"/>
          <ac:cxnSpMkLst>
            <pc:docMk/>
            <pc:sldMk cId="3169730482" sldId="2076138390"/>
            <ac:cxnSpMk id="17" creationId="{230A8ED4-5343-1FE0-00D8-DE79BD4883C0}"/>
          </ac:cxnSpMkLst>
        </pc:cxnChg>
        <pc:cxnChg chg="add mod">
          <ac:chgData name="Katy Plencner" userId="860166b5-261d-406b-b503-6f0d184be520" providerId="ADAL" clId="{35622E70-0EAF-0441-9A5F-EB05CF21C5C9}" dt="2023-09-25T18:12:05.029" v="293" actId="164"/>
          <ac:cxnSpMkLst>
            <pc:docMk/>
            <pc:sldMk cId="3169730482" sldId="2076138390"/>
            <ac:cxnSpMk id="18" creationId="{5E7F8807-48E4-6AC6-697C-B65D86BD11A7}"/>
          </ac:cxnSpMkLst>
        </pc:cxnChg>
      </pc:sldChg>
      <pc:sldChg chg="addSp modSp new mod modNotesTx">
        <pc:chgData name="Katy Plencner" userId="860166b5-261d-406b-b503-6f0d184be520" providerId="ADAL" clId="{35622E70-0EAF-0441-9A5F-EB05CF21C5C9}" dt="2023-09-25T18:23:46.537" v="758" actId="20577"/>
        <pc:sldMkLst>
          <pc:docMk/>
          <pc:sldMk cId="879891248" sldId="2076138391"/>
        </pc:sldMkLst>
        <pc:spChg chg="mod">
          <ac:chgData name="Katy Plencner" userId="860166b5-261d-406b-b503-6f0d184be520" providerId="ADAL" clId="{35622E70-0EAF-0441-9A5F-EB05CF21C5C9}" dt="2023-09-25T18:07:00.597" v="228" actId="20577"/>
          <ac:spMkLst>
            <pc:docMk/>
            <pc:sldMk cId="879891248" sldId="2076138391"/>
            <ac:spMk id="2" creationId="{E92C8D0D-9A32-DA9B-B898-DABE48583B58}"/>
          </ac:spMkLst>
        </pc:spChg>
        <pc:spChg chg="mod">
          <ac:chgData name="Katy Plencner" userId="860166b5-261d-406b-b503-6f0d184be520" providerId="ADAL" clId="{35622E70-0EAF-0441-9A5F-EB05CF21C5C9}" dt="2023-09-25T18:11:26.451" v="289" actId="14100"/>
          <ac:spMkLst>
            <pc:docMk/>
            <pc:sldMk cId="879891248" sldId="2076138391"/>
            <ac:spMk id="3" creationId="{57A96A52-2588-05AC-55EF-7946B02BF119}"/>
          </ac:spMkLst>
        </pc:spChg>
        <pc:picChg chg="add mod">
          <ac:chgData name="Katy Plencner" userId="860166b5-261d-406b-b503-6f0d184be520" providerId="ADAL" clId="{35622E70-0EAF-0441-9A5F-EB05CF21C5C9}" dt="2023-09-25T18:11:45.127" v="292" actId="1076"/>
          <ac:picMkLst>
            <pc:docMk/>
            <pc:sldMk cId="879891248" sldId="2076138391"/>
            <ac:picMk id="4" creationId="{39D25EC9-66E9-B2D3-2354-97322AE2F1C1}"/>
          </ac:picMkLst>
        </pc:picChg>
      </pc:sldChg>
    </pc:docChg>
  </pc:docChgLst>
  <pc:docChgLst>
    <pc:chgData name="Katy Plencner" userId="860166b5-261d-406b-b503-6f0d184be520" providerId="ADAL" clId="{CE43AD74-D2E6-D443-8A9D-4501C0045E29}"/>
    <pc:docChg chg="undo custSel addSld delSld modSld sldOrd modSection">
      <pc:chgData name="Katy Plencner" userId="860166b5-261d-406b-b503-6f0d184be520" providerId="ADAL" clId="{CE43AD74-D2E6-D443-8A9D-4501C0045E29}" dt="2023-09-26T17:49:34.014" v="864" actId="20578"/>
      <pc:docMkLst>
        <pc:docMk/>
      </pc:docMkLst>
      <pc:sldChg chg="ord">
        <pc:chgData name="Katy Plencner" userId="860166b5-261d-406b-b503-6f0d184be520" providerId="ADAL" clId="{CE43AD74-D2E6-D443-8A9D-4501C0045E29}" dt="2023-09-26T17:39:28.660" v="567" actId="20578"/>
        <pc:sldMkLst>
          <pc:docMk/>
          <pc:sldMk cId="2501685035" sldId="4242"/>
        </pc:sldMkLst>
      </pc:sldChg>
      <pc:sldChg chg="modSp mod">
        <pc:chgData name="Katy Plencner" userId="860166b5-261d-406b-b503-6f0d184be520" providerId="ADAL" clId="{CE43AD74-D2E6-D443-8A9D-4501C0045E29}" dt="2023-09-26T17:31:29.519" v="136" actId="20577"/>
        <pc:sldMkLst>
          <pc:docMk/>
          <pc:sldMk cId="1005033753" sldId="4281"/>
        </pc:sldMkLst>
        <pc:spChg chg="mod">
          <ac:chgData name="Katy Plencner" userId="860166b5-261d-406b-b503-6f0d184be520" providerId="ADAL" clId="{CE43AD74-D2E6-D443-8A9D-4501C0045E29}" dt="2023-09-26T17:31:29.519" v="136" actId="20577"/>
          <ac:spMkLst>
            <pc:docMk/>
            <pc:sldMk cId="1005033753" sldId="4281"/>
            <ac:spMk id="13" creationId="{04AFB288-8988-47DC-90B3-0C1F7EA47972}"/>
          </ac:spMkLst>
        </pc:spChg>
      </pc:sldChg>
      <pc:sldChg chg="addSp modSp mod modNotesTx">
        <pc:chgData name="Katy Plencner" userId="860166b5-261d-406b-b503-6f0d184be520" providerId="ADAL" clId="{CE43AD74-D2E6-D443-8A9D-4501C0045E29}" dt="2023-09-26T17:37:13.579" v="529" actId="404"/>
        <pc:sldMkLst>
          <pc:docMk/>
          <pc:sldMk cId="1379110609" sldId="4303"/>
        </pc:sldMkLst>
        <pc:spChg chg="add mod">
          <ac:chgData name="Katy Plencner" userId="860166b5-261d-406b-b503-6f0d184be520" providerId="ADAL" clId="{CE43AD74-D2E6-D443-8A9D-4501C0045E29}" dt="2023-09-26T17:37:13.579" v="529" actId="404"/>
          <ac:spMkLst>
            <pc:docMk/>
            <pc:sldMk cId="1379110609" sldId="4303"/>
            <ac:spMk id="2" creationId="{8DC415CD-A7C9-B700-2148-F6A739459B02}"/>
          </ac:spMkLst>
        </pc:spChg>
        <pc:spChg chg="mod">
          <ac:chgData name="Katy Plencner" userId="860166b5-261d-406b-b503-6f0d184be520" providerId="ADAL" clId="{CE43AD74-D2E6-D443-8A9D-4501C0045E29}" dt="2023-09-26T17:34:07.249" v="312" actId="20577"/>
          <ac:spMkLst>
            <pc:docMk/>
            <pc:sldMk cId="1379110609" sldId="4303"/>
            <ac:spMk id="8" creationId="{3004B4D5-E0E6-4A18-8410-E7CAD5071C39}"/>
          </ac:spMkLst>
        </pc:spChg>
      </pc:sldChg>
      <pc:sldChg chg="ord">
        <pc:chgData name="Katy Plencner" userId="860166b5-261d-406b-b503-6f0d184be520" providerId="ADAL" clId="{CE43AD74-D2E6-D443-8A9D-4501C0045E29}" dt="2023-09-26T17:49:34.014" v="864" actId="20578"/>
        <pc:sldMkLst>
          <pc:docMk/>
          <pc:sldMk cId="1988286020" sldId="2076138320"/>
        </pc:sldMkLst>
      </pc:sldChg>
      <pc:sldChg chg="modSp mod">
        <pc:chgData name="Katy Plencner" userId="860166b5-261d-406b-b503-6f0d184be520" providerId="ADAL" clId="{CE43AD74-D2E6-D443-8A9D-4501C0045E29}" dt="2023-09-26T17:33:45.961" v="274" actId="20577"/>
        <pc:sldMkLst>
          <pc:docMk/>
          <pc:sldMk cId="2519171314" sldId="2076138332"/>
        </pc:sldMkLst>
        <pc:spChg chg="mod">
          <ac:chgData name="Katy Plencner" userId="860166b5-261d-406b-b503-6f0d184be520" providerId="ADAL" clId="{CE43AD74-D2E6-D443-8A9D-4501C0045E29}" dt="2023-09-26T17:33:45.961" v="274" actId="20577"/>
          <ac:spMkLst>
            <pc:docMk/>
            <pc:sldMk cId="2519171314" sldId="2076138332"/>
            <ac:spMk id="3" creationId="{AEAA7E1F-2D9D-4A6D-B6DB-2B827148DAAC}"/>
          </ac:spMkLst>
        </pc:spChg>
      </pc:sldChg>
      <pc:sldChg chg="modSp mod">
        <pc:chgData name="Katy Plencner" userId="860166b5-261d-406b-b503-6f0d184be520" providerId="ADAL" clId="{CE43AD74-D2E6-D443-8A9D-4501C0045E29}" dt="2023-09-26T17:44:26.602" v="861" actId="1076"/>
        <pc:sldMkLst>
          <pc:docMk/>
          <pc:sldMk cId="2754025935" sldId="2076138335"/>
        </pc:sldMkLst>
        <pc:spChg chg="mod">
          <ac:chgData name="Katy Plencner" userId="860166b5-261d-406b-b503-6f0d184be520" providerId="ADAL" clId="{CE43AD74-D2E6-D443-8A9D-4501C0045E29}" dt="2023-09-26T17:44:26.602" v="861" actId="1076"/>
          <ac:spMkLst>
            <pc:docMk/>
            <pc:sldMk cId="2754025935" sldId="2076138335"/>
            <ac:spMk id="8" creationId="{38F40175-B1BE-4853-AE27-44655559E22B}"/>
          </ac:spMkLst>
        </pc:spChg>
      </pc:sldChg>
      <pc:sldChg chg="add">
        <pc:chgData name="Katy Plencner" userId="860166b5-261d-406b-b503-6f0d184be520" providerId="ADAL" clId="{CE43AD74-D2E6-D443-8A9D-4501C0045E29}" dt="2023-09-26T17:28:54.135" v="0"/>
        <pc:sldMkLst>
          <pc:docMk/>
          <pc:sldMk cId="278386108" sldId="2076138385"/>
        </pc:sldMkLst>
      </pc:sldChg>
      <pc:sldChg chg="del">
        <pc:chgData name="Katy Plencner" userId="860166b5-261d-406b-b503-6f0d184be520" providerId="ADAL" clId="{CE43AD74-D2E6-D443-8A9D-4501C0045E29}" dt="2023-09-26T17:28:59.551" v="1" actId="2696"/>
        <pc:sldMkLst>
          <pc:docMk/>
          <pc:sldMk cId="1888468020" sldId="2076138389"/>
        </pc:sldMkLst>
      </pc:sldChg>
      <pc:sldChg chg="addSp delSp modSp new mod modNotesTx">
        <pc:chgData name="Katy Plencner" userId="860166b5-261d-406b-b503-6f0d184be520" providerId="ADAL" clId="{CE43AD74-D2E6-D443-8A9D-4501C0045E29}" dt="2023-09-26T17:43:11.714" v="859" actId="20577"/>
        <pc:sldMkLst>
          <pc:docMk/>
          <pc:sldMk cId="2615195410" sldId="2076138392"/>
        </pc:sldMkLst>
        <pc:spChg chg="mod">
          <ac:chgData name="Katy Plencner" userId="860166b5-261d-406b-b503-6f0d184be520" providerId="ADAL" clId="{CE43AD74-D2E6-D443-8A9D-4501C0045E29}" dt="2023-09-26T17:37:42.025" v="566" actId="20577"/>
          <ac:spMkLst>
            <pc:docMk/>
            <pc:sldMk cId="2615195410" sldId="2076138392"/>
            <ac:spMk id="2" creationId="{DAEE79AF-D157-C9EE-14BE-CE664988B6B4}"/>
          </ac:spMkLst>
        </pc:spChg>
        <pc:spChg chg="del mod">
          <ac:chgData name="Katy Plencner" userId="860166b5-261d-406b-b503-6f0d184be520" providerId="ADAL" clId="{CE43AD74-D2E6-D443-8A9D-4501C0045E29}" dt="2023-09-26T17:40:05.711" v="591" actId="478"/>
          <ac:spMkLst>
            <pc:docMk/>
            <pc:sldMk cId="2615195410" sldId="2076138392"/>
            <ac:spMk id="3" creationId="{791AD637-903C-E274-664C-0059240E319E}"/>
          </ac:spMkLst>
        </pc:spChg>
        <pc:spChg chg="add mod">
          <ac:chgData name="Katy Plencner" userId="860166b5-261d-406b-b503-6f0d184be520" providerId="ADAL" clId="{CE43AD74-D2E6-D443-8A9D-4501C0045E29}" dt="2023-09-26T17:39:35.813" v="568"/>
          <ac:spMkLst>
            <pc:docMk/>
            <pc:sldMk cId="2615195410" sldId="2076138392"/>
            <ac:spMk id="5" creationId="{C37F7C5E-8F7D-9400-4484-CCB633271FD6}"/>
          </ac:spMkLst>
        </pc:spChg>
        <pc:spChg chg="add del mod">
          <ac:chgData name="Katy Plencner" userId="860166b5-261d-406b-b503-6f0d184be520" providerId="ADAL" clId="{CE43AD74-D2E6-D443-8A9D-4501C0045E29}" dt="2023-09-26T17:40:15.697" v="593" actId="478"/>
          <ac:spMkLst>
            <pc:docMk/>
            <pc:sldMk cId="2615195410" sldId="2076138392"/>
            <ac:spMk id="7" creationId="{AF602A33-7BFD-6538-7C8D-94A2DCF26F9E}"/>
          </ac:spMkLst>
        </pc:spChg>
        <pc:spChg chg="add mod">
          <ac:chgData name="Katy Plencner" userId="860166b5-261d-406b-b503-6f0d184be520" providerId="ADAL" clId="{CE43AD74-D2E6-D443-8A9D-4501C0045E29}" dt="2023-09-26T17:40:21.888" v="594" actId="207"/>
          <ac:spMkLst>
            <pc:docMk/>
            <pc:sldMk cId="2615195410" sldId="2076138392"/>
            <ac:spMk id="8" creationId="{4E2D3D52-ABA6-8080-5AD6-0F4B834B2978}"/>
          </ac:spMkLst>
        </pc:spChg>
        <pc:picChg chg="add mod">
          <ac:chgData name="Katy Plencner" userId="860166b5-261d-406b-b503-6f0d184be520" providerId="ADAL" clId="{CE43AD74-D2E6-D443-8A9D-4501C0045E29}" dt="2023-09-26T17:39:35.813" v="568"/>
          <ac:picMkLst>
            <pc:docMk/>
            <pc:sldMk cId="2615195410" sldId="2076138392"/>
            <ac:picMk id="4" creationId="{67B836C8-79D2-C8BC-1DD8-74E166DFFBED}"/>
          </ac:picMkLst>
        </pc:picChg>
      </pc:sldChg>
    </pc:docChg>
  </pc:docChgLst>
  <pc:docChgLst>
    <pc:chgData name="Katy Plencner" userId="860166b5-261d-406b-b503-6f0d184be520" providerId="ADAL" clId="{DA6280A1-CF18-334D-B805-B549A08A1AD5}"/>
    <pc:docChg chg="custSel modSld">
      <pc:chgData name="Katy Plencner" userId="860166b5-261d-406b-b503-6f0d184be520" providerId="ADAL" clId="{DA6280A1-CF18-334D-B805-B549A08A1AD5}" dt="2023-09-29T22:46:54.267" v="2"/>
      <pc:docMkLst>
        <pc:docMk/>
      </pc:docMkLst>
      <pc:sldChg chg="addSp delSp modSp mod">
        <pc:chgData name="Katy Plencner" userId="860166b5-261d-406b-b503-6f0d184be520" providerId="ADAL" clId="{DA6280A1-CF18-334D-B805-B549A08A1AD5}" dt="2023-09-29T22:46:54.267" v="2"/>
        <pc:sldMkLst>
          <pc:docMk/>
          <pc:sldMk cId="1048110654" sldId="4295"/>
        </pc:sldMkLst>
        <pc:spChg chg="add del mod">
          <ac:chgData name="Katy Plencner" userId="860166b5-261d-406b-b503-6f0d184be520" providerId="ADAL" clId="{DA6280A1-CF18-334D-B805-B549A08A1AD5}" dt="2023-09-29T22:46:53.895" v="1" actId="478"/>
          <ac:spMkLst>
            <pc:docMk/>
            <pc:sldMk cId="1048110654" sldId="4295"/>
            <ac:spMk id="2" creationId="{FA305390-5065-B7A4-93A5-C82F4FACEFE7}"/>
          </ac:spMkLst>
        </pc:spChg>
        <pc:picChg chg="add mod">
          <ac:chgData name="Katy Plencner" userId="860166b5-261d-406b-b503-6f0d184be520" providerId="ADAL" clId="{DA6280A1-CF18-334D-B805-B549A08A1AD5}" dt="2023-09-29T22:46:54.267" v="2"/>
          <ac:picMkLst>
            <pc:docMk/>
            <pc:sldMk cId="1048110654" sldId="4295"/>
            <ac:picMk id="3" creationId="{CA3430E4-188C-0F33-710E-E53E768CBAC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9/29/23 3:46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9/29/23 3:46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dirty="0">
                <a:solidFill>
                  <a:srgbClr val="000000"/>
                </a:solidFill>
                <a:effectLst/>
                <a:latin typeface="Segoe UI" panose="020B0502040204020203" pitchFamily="34" charset="0"/>
                <a:ea typeface="Times New Roman" panose="02020603050405020304" pitchFamily="18" charset="0"/>
              </a:rPr>
              <a:t>This is a title slide that you can have up at the beginning of Lesson 2 of the Imagine Cup Junior for Beginners. </a:t>
            </a:r>
            <a:r>
              <a:rPr lang="en-AU" sz="1800" dirty="0">
                <a:solidFill>
                  <a:srgbClr val="000000"/>
                </a:solidFill>
                <a:effectLst/>
                <a:latin typeface="Segoe UI" panose="020B0502040204020203" pitchFamily="34" charset="0"/>
                <a:ea typeface="Times New Roman" panose="02020603050405020304" pitchFamily="18" charset="0"/>
              </a:rPr>
              <a:t> </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a:t>
            </a:fld>
            <a:endParaRPr lang="en-US"/>
          </a:p>
        </p:txBody>
      </p:sp>
    </p:spTree>
    <p:extLst>
      <p:ext uri="{BB962C8B-B14F-4D97-AF65-F5344CB8AC3E}">
        <p14:creationId xmlns:p14="http://schemas.microsoft.com/office/powerpoint/2010/main" val="4234674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kinds of Specific AI that we are learning about in ICJ are traditional rule-based AI and generative AI.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444897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students’ understanding about the two types of AI, it is </a:t>
            </a:r>
            <a:r>
              <a:rPr lang="en-US" sz="1800" dirty="0">
                <a:effectLst/>
                <a:latin typeface="Segoe UI" panose="020B0502040204020203" pitchFamily="34" charset="0"/>
                <a:ea typeface="Calibri" panose="020F0502020204030204" pitchFamily="34" charset="0"/>
              </a:rPr>
              <a:t>important to walk through each example and explanation. This will prepare them for their first sprint coming up next. </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99684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#1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a:t>
            </a:r>
            <a:r>
              <a:rPr lang="en-US" sz="1800" dirty="0">
                <a:solidFill>
                  <a:srgbClr val="1A1A1A"/>
                </a:solidFill>
                <a:effectLst/>
                <a:latin typeface="Segoe UI" panose="020B0502040204020203" pitchFamily="34" charset="0"/>
                <a:ea typeface="Segoe UI" panose="020B0502040204020203" pitchFamily="34" charset="0"/>
              </a:rPr>
              <a:t>In the first ten-minute sprint of Lesson Three your students can work in their teams to </a:t>
            </a:r>
            <a:r>
              <a:rPr lang="en-AU" sz="1800" dirty="0">
                <a:solidFill>
                  <a:srgbClr val="1A1A1A"/>
                </a:solidFill>
                <a:effectLst/>
                <a:latin typeface="Segoe UI" panose="020B0502040204020203" pitchFamily="34" charset="0"/>
                <a:ea typeface="Segoe UI" panose="020B0502040204020203" pitchFamily="34" charset="0"/>
              </a:rPr>
              <a:t>go online to research</a:t>
            </a:r>
            <a:r>
              <a:rPr lang="en-AU" sz="1800" dirty="0">
                <a:effectLst/>
                <a:latin typeface="Segoe UI" panose="020B0502040204020203" pitchFamily="34" charset="0"/>
                <a:ea typeface="Calibri" panose="020F0502020204030204" pitchFamily="34" charset="0"/>
              </a:rPr>
              <a:t> </a:t>
            </a:r>
            <a:r>
              <a:rPr lang="en-US" sz="1800" dirty="0">
                <a:effectLst/>
                <a:latin typeface="Segoe UI" panose="020B0502040204020203" pitchFamily="34" charset="0"/>
                <a:ea typeface="Calibri" panose="020F0502020204030204" pitchFamily="34" charset="0"/>
              </a:rPr>
              <a:t>and identify one example of each type of AI (traditional AI and generative AI) and explain how they could tell the kind of AI used in each concept.</a:t>
            </a:r>
            <a:r>
              <a:rPr lang="en-US" sz="4400" dirty="0">
                <a:effectLst/>
              </a:rPr>
              <a:t>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12</a:t>
            </a:fld>
            <a:endParaRPr lang="en-US"/>
          </a:p>
        </p:txBody>
      </p:sp>
    </p:spTree>
    <p:extLst>
      <p:ext uri="{BB962C8B-B14F-4D97-AF65-F5344CB8AC3E}">
        <p14:creationId xmlns:p14="http://schemas.microsoft.com/office/powerpoint/2010/main" val="1926929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Times New Roman" panose="02020603050405020304" pitchFamily="18" charset="0"/>
              </a:rPr>
              <a:t>Rapid Reflection –</a:t>
            </a:r>
            <a:r>
              <a:rPr lang="en-US" sz="1800" b="1" dirty="0">
                <a:solidFill>
                  <a:srgbClr val="7030A0"/>
                </a:solidFill>
                <a:effectLst/>
                <a:latin typeface="Segoe UI" panose="020B0502040204020203" pitchFamily="34" charset="0"/>
                <a:ea typeface="Times New Roman" panose="02020603050405020304" pitchFamily="18" charset="0"/>
              </a:rPr>
              <a:t> </a:t>
            </a:r>
            <a:r>
              <a:rPr lang="en-US" sz="1800" dirty="0">
                <a:effectLst/>
                <a:latin typeface="Segoe UI" panose="020B0502040204020203" pitchFamily="34" charset="0"/>
                <a:ea typeface="Times New Roman" panose="02020603050405020304" pitchFamily="18" charset="0"/>
              </a:rPr>
              <a:t>As a way of bringing your students back from their sprint, this is a chance to reflect as a class, and again for you as their teacher to emphasize the difference between generative AI and traditional rule-based AI. </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13</a:t>
            </a:fld>
            <a:endParaRPr lang="en-US"/>
          </a:p>
        </p:txBody>
      </p:sp>
    </p:spTree>
    <p:extLst>
      <p:ext uri="{BB962C8B-B14F-4D97-AF65-F5344CB8AC3E}">
        <p14:creationId xmlns:p14="http://schemas.microsoft.com/office/powerpoint/2010/main" val="22480633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ea typeface="Times New Roman" panose="02020603050405020304" pitchFamily="18" charset="0"/>
              </a:rPr>
              <a:t>This submission tip expands on one aspect of the Artificial Intelligence rubric row. The other two aspects are 1) the concept is actually AI, and 2) they can specify how APIs were used.</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675232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#2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a:t>
            </a:r>
            <a:r>
              <a:rPr lang="en-US" sz="1800" dirty="0">
                <a:solidFill>
                  <a:srgbClr val="1A1A1A"/>
                </a:solidFill>
                <a:effectLst/>
                <a:latin typeface="Segoe UI" panose="020B0502040204020203" pitchFamily="34" charset="0"/>
                <a:ea typeface="Segoe UI" panose="020B0502040204020203" pitchFamily="34" charset="0"/>
              </a:rPr>
              <a:t>In the final ten-minute sprint of Lesson Three your students will work in their teams to revisit their AI idea from Lesson 2 </a:t>
            </a:r>
            <a:r>
              <a:rPr lang="en-US" sz="1800" b="0" dirty="0">
                <a:solidFill>
                  <a:srgbClr val="1A1A1A"/>
                </a:solidFill>
                <a:effectLst/>
                <a:latin typeface="Segoe UI" panose="020B0502040204020203" pitchFamily="34" charset="0"/>
                <a:ea typeface="Segoe UI" panose="020B0502040204020203" pitchFamily="34" charset="0"/>
              </a:rPr>
              <a:t>(</a:t>
            </a:r>
            <a:r>
              <a:rPr lang="en-AU" sz="1800" b="0" dirty="0">
                <a:solidFill>
                  <a:srgbClr val="7030A0"/>
                </a:solidFill>
              </a:rPr>
              <a:t>How can we use AI to reduce loneliness and depression amongst elderly people?’</a:t>
            </a:r>
            <a:r>
              <a:rPr lang="en-AU" sz="1800" b="0" dirty="0">
                <a:solidFill>
                  <a:srgbClr val="7030A0"/>
                </a:solidFill>
                <a:effectLst/>
                <a:latin typeface="Segoe UI" panose="020B0502040204020203" pitchFamily="34" charset="0"/>
                <a:cs typeface="Times New Roman" panose="02020603050405020304" pitchFamily="18" charset="0"/>
              </a:rPr>
              <a:t>) When they revisit their idea, they must now add details about the kind of AI they used (traditional rule-based or generative) and explain the APIs they would leverage in their invention. </a:t>
            </a:r>
            <a:endParaRPr lang="en-AU" sz="1800" b="0" dirty="0">
              <a:solidFill>
                <a:srgbClr val="7030A0"/>
              </a:solidFill>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15</a:t>
            </a:fld>
            <a:endParaRPr lang="en-US"/>
          </a:p>
        </p:txBody>
      </p:sp>
    </p:spTree>
    <p:extLst>
      <p:ext uri="{BB962C8B-B14F-4D97-AF65-F5344CB8AC3E}">
        <p14:creationId xmlns:p14="http://schemas.microsoft.com/office/powerpoint/2010/main" val="18270251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2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Challenge check-in.</a:t>
            </a:r>
            <a:r>
              <a:rPr lang="en-US" sz="1200" dirty="0">
                <a:effectLst/>
                <a:latin typeface="Segoe UI" panose="020B0502040204020203" pitchFamily="34" charset="0"/>
                <a:ea typeface="Segoe UI" panose="020B0502040204020203" pitchFamily="34" charset="0"/>
                <a:cs typeface="Segoe UI" panose="020B0502040204020203" pitchFamily="34" charset="0"/>
              </a:rPr>
              <a:t> This is a quick moment to recap what your students achieved in Lesson 3. Specifically: </a:t>
            </a:r>
            <a:endParaRPr lang="en-AU" sz="12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fontAlgn="base">
              <a:lnSpc>
                <a:spcPct val="90000"/>
              </a:lnSpc>
              <a:spcBef>
                <a:spcPts val="600"/>
              </a:spcBef>
              <a:spcAft>
                <a:spcPts val="600"/>
              </a:spcAft>
              <a:buSzPts val="1000"/>
              <a:buFont typeface="Symbol" panose="05050102010706020507" pitchFamily="18" charset="2"/>
              <a:buChar char=""/>
              <a:tabLst>
                <a:tab pos="457200" algn="l"/>
              </a:tabLst>
            </a:pPr>
            <a:r>
              <a:rPr lang="en-US" sz="1200" dirty="0">
                <a:solidFill>
                  <a:srgbClr val="000000"/>
                </a:solidFill>
                <a:effectLst/>
                <a:latin typeface="Segoe UI" panose="020B0502040204020203" pitchFamily="34" charset="0"/>
                <a:ea typeface="Times New Roman" panose="02020603050405020304" pitchFamily="18" charset="0"/>
                <a:cs typeface="Segoe UI" panose="020B0502040204020203" pitchFamily="34" charset="0"/>
              </a:rPr>
              <a:t>Learn about the kinds of AI (traditional rule-based AI and generative AI)</a:t>
            </a:r>
          </a:p>
          <a:p>
            <a:pPr marL="342900" lvl="0" indent="-342900" fontAlgn="base">
              <a:lnSpc>
                <a:spcPct val="90000"/>
              </a:lnSpc>
              <a:spcBef>
                <a:spcPts val="600"/>
              </a:spcBef>
              <a:spcAft>
                <a:spcPts val="600"/>
              </a:spcAft>
              <a:buSzPts val="1000"/>
              <a:buFont typeface="Symbol" panose="05050102010706020507" pitchFamily="18" charset="2"/>
              <a:buChar char=""/>
              <a:tabLst>
                <a:tab pos="457200" algn="l"/>
              </a:tabLst>
            </a:pPr>
            <a:r>
              <a:rPr lang="en-US" sz="12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Learn how to identify the kinds of AI in real-world examples</a:t>
            </a:r>
            <a:endParaRPr lang="en-AU" sz="1200" dirty="0">
              <a:solidFill>
                <a:srgbClr val="000000"/>
              </a:solidFill>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108262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Bonus Activity</a:t>
            </a:r>
            <a:r>
              <a:rPr lang="en-US" sz="1800" dirty="0">
                <a:effectLst/>
                <a:latin typeface="Segoe UI" panose="020B0502040204020203" pitchFamily="34" charset="0"/>
                <a:ea typeface="Segoe UI" panose="020B0502040204020203" pitchFamily="34" charset="0"/>
                <a:cs typeface="Segoe UI" panose="020B0502040204020203" pitchFamily="34" charset="0"/>
              </a:rPr>
              <a:t> - </a:t>
            </a:r>
            <a:r>
              <a:rPr lang="en-US" sz="1800" dirty="0">
                <a:effectLst/>
                <a:latin typeface="Segoe UI" panose="020B0502040204020203" pitchFamily="34" charset="0"/>
                <a:ea typeface="Calibri" panose="020F0502020204030204" pitchFamily="34" charset="0"/>
                <a:cs typeface="Segoe UI" panose="020B0502040204020203" pitchFamily="34" charset="0"/>
              </a:rPr>
              <a:t>If your students have enjoyed learning about generative AI, check out additional tools on future tools.</a:t>
            </a:r>
            <a:endParaRPr lang="en-AU" sz="1800" u="none"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50454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Times New Roman" panose="02020603050405020304" pitchFamily="18" charset="0"/>
              <a:buNone/>
              <a:tabLst>
                <a:tab pos="457200" algn="l"/>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Judging Rubric</a:t>
            </a:r>
            <a:r>
              <a:rPr lang="en-US" sz="1800" dirty="0">
                <a:effectLst/>
                <a:latin typeface="Segoe UI" panose="020B0502040204020203" pitchFamily="34" charset="0"/>
                <a:ea typeface="Segoe UI" panose="020B0502040204020203" pitchFamily="34" charset="0"/>
                <a:cs typeface="Segoe UI" panose="020B0502040204020203" pitchFamily="34" charset="0"/>
              </a:rPr>
              <a:t> - </a:t>
            </a:r>
            <a:r>
              <a:rPr lang="en-US" sz="1800" dirty="0">
                <a:effectLst/>
                <a:latin typeface="Segoe UI" panose="020B0502040204020203" pitchFamily="34" charset="0"/>
                <a:ea typeface="Calibri" panose="020F0502020204030204" pitchFamily="34" charset="0"/>
                <a:cs typeface="Segoe UI" panose="020B0502040204020203" pitchFamily="34" charset="0"/>
              </a:rPr>
              <a:t>This is the rubric used by the judges to assess your student’s submissions. You can share this with your class and use it to guide their AI concepts as they fill out their PowerPoint Submission Template.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84230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effectLst/>
                <a:latin typeface="Segoe UI" panose="020B0502040204020203" pitchFamily="34" charset="0"/>
                <a:ea typeface="Times New Roman" panose="02020603050405020304" pitchFamily="18" charset="0"/>
              </a:rPr>
              <a:t>Challenge Check-in. This slide is a check-in to recap what the students have learned so far and what is coming next!</a:t>
            </a:r>
            <a:r>
              <a:rPr lang="en-AU" sz="1800" dirty="0">
                <a:effectLst/>
                <a:latin typeface="Segoe UI" panose="020B0502040204020203" pitchFamily="34" charset="0"/>
                <a:ea typeface="Times New Roman" panose="02020603050405020304" pitchFamily="18" charset="0"/>
              </a:rPr>
              <a:t>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82550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600"/>
              </a:spcBef>
              <a:spcAft>
                <a:spcPts val="600"/>
              </a:spcAft>
            </a:pPr>
            <a:r>
              <a:rPr lang="en-US" sz="1800" b="0" i="0" dirty="0">
                <a:solidFill>
                  <a:srgbClr val="1A1A1A"/>
                </a:solidFill>
                <a:effectLst/>
                <a:latin typeface="Segoe UI"/>
                <a:cs typeface="Segoe UI"/>
              </a:rPr>
              <a:t>This slide provides a short overview of the </a:t>
            </a:r>
            <a:r>
              <a:rPr lang="en-US" sz="1800" dirty="0">
                <a:solidFill>
                  <a:srgbClr val="1A1A1A"/>
                </a:solidFill>
                <a:latin typeface="Segoe UI"/>
                <a:cs typeface="Segoe UI"/>
              </a:rPr>
              <a:t>six lessons</a:t>
            </a:r>
            <a:r>
              <a:rPr lang="en-US" sz="1800" b="0" i="0" dirty="0">
                <a:solidFill>
                  <a:srgbClr val="1A1A1A"/>
                </a:solidFill>
                <a:effectLst/>
                <a:latin typeface="Segoe UI"/>
                <a:cs typeface="Segoe UI"/>
              </a:rPr>
              <a:t> your class will take part in.  </a:t>
            </a:r>
            <a:endParaRPr lang="en-AU" sz="1800" dirty="0">
              <a:effectLst/>
              <a:latin typeface="Segoe UI"/>
              <a:ea typeface="Calibri" panose="020F0502020204030204" pitchFamily="34" charset="0"/>
              <a:cs typeface="Segoe UI"/>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3</a:t>
            </a:fld>
            <a:endParaRPr lang="en-US"/>
          </a:p>
        </p:txBody>
      </p:sp>
    </p:spTree>
    <p:extLst>
      <p:ext uri="{BB962C8B-B14F-4D97-AF65-F5344CB8AC3E}">
        <p14:creationId xmlns:p14="http://schemas.microsoft.com/office/powerpoint/2010/main" val="3785315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ea typeface="Times New Roman" panose="02020603050405020304" pitchFamily="18" charset="0"/>
              </a:rPr>
              <a:t>These Submission Tips are designed to help you students to stay focused in this lesson, and ensure they are building their AI with the above points in mind.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9803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600"/>
              </a:spcBef>
              <a:spcAft>
                <a:spcPts val="600"/>
              </a:spcAft>
              <a:buClrTx/>
              <a:buSzTx/>
              <a:buFontTx/>
              <a:buNone/>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Rapid Reflection</a:t>
            </a:r>
            <a:r>
              <a:rPr lang="en-US" sz="1800" b="1"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 </a:t>
            </a:r>
            <a:r>
              <a:rPr lang="en-US" sz="1800" b="1"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To engage your students with this lesson, ask them to work in their teams (or as a whole class) to brainstorm what they remember from the prior lesson</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4882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850" dirty="0">
                <a:latin typeface="Segoe UI Light"/>
                <a:cs typeface="Segoe UI Light"/>
              </a:rPr>
              <a:t>Lesson 2 Recap: Here we review the definition of what artificial intelligence is. There are plenty of definitions out there, but in Imagine Cup Junior for Beginners we use this simple overview.</a:t>
            </a:r>
            <a:r>
              <a:rPr lang="en-US" sz="850" b="1" dirty="0">
                <a:latin typeface="Segoe UI Light"/>
                <a:cs typeface="Segoe UI Light"/>
              </a:rPr>
              <a:t> ‘</a:t>
            </a:r>
            <a:r>
              <a:rPr lang="en-US" sz="850" dirty="0">
                <a:latin typeface="Segoe UI Light"/>
                <a:cs typeface="Segoe UI Light"/>
              </a:rPr>
              <a:t>Artificial Intelligence is an attempt to make a computer, a robot, or other piece of technology ‘think’ and process data in the same way as we humans do.’</a:t>
            </a:r>
            <a:r>
              <a:rPr lang="en-AU" sz="850" dirty="0">
                <a:latin typeface="Segoe UI Light"/>
                <a:cs typeface="Segoe UI Light"/>
              </a:rPr>
              <a:t> </a:t>
            </a:r>
          </a:p>
          <a:p>
            <a:pPr>
              <a:spcAft>
                <a:spcPts val="600"/>
              </a:spcAft>
            </a:pPr>
            <a:endParaRPr lang="en-AU" sz="850" dirty="0">
              <a:latin typeface="Segoe UI Light"/>
              <a:cs typeface="Segoe UI Light"/>
            </a:endParaRPr>
          </a:p>
          <a:p>
            <a:pPr marL="0" marR="0" lvl="0" indent="0" algn="l" defTabSz="914367" rtl="0" eaLnBrk="1" fontAlgn="auto" latinLnBrk="0" hangingPunct="1">
              <a:lnSpc>
                <a:spcPct val="90000"/>
              </a:lnSpc>
              <a:spcBef>
                <a:spcPts val="0"/>
              </a:spcBef>
              <a:spcAft>
                <a:spcPts val="600"/>
              </a:spcAft>
              <a:buClrTx/>
              <a:buSzTx/>
              <a:buFontTx/>
              <a:buNone/>
              <a:tabLst/>
              <a:defRPr/>
            </a:pPr>
            <a:r>
              <a:rPr lang="en-US" sz="800" dirty="0"/>
              <a:t>Artificial Intelligence is when computers are trained to try to do things that would usually require human intelligence. So basically, computers are taught how to “think” and perform tasks like humans.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69929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latin typeface="Segoe UI Light"/>
                <a:cs typeface="Segoe UI Light"/>
              </a:rPr>
              <a:t>Lesson 2 Recap: </a:t>
            </a:r>
            <a:r>
              <a:rPr lang="en-US" sz="1800" dirty="0">
                <a:effectLst/>
                <a:latin typeface="Segoe UI" panose="020B0502040204020203" pitchFamily="34" charset="0"/>
                <a:ea typeface="Times New Roman" panose="02020603050405020304" pitchFamily="18" charset="0"/>
              </a:rPr>
              <a:t>shows the five Microsoft Cognitive Services and the currently available APIs.</a:t>
            </a:r>
            <a:endParaRPr lang="en-AU" sz="18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7</a:t>
            </a:fld>
            <a:endParaRPr lang="en-US"/>
          </a:p>
        </p:txBody>
      </p:sp>
    </p:spTree>
    <p:extLst>
      <p:ext uri="{BB962C8B-B14F-4D97-AF65-F5344CB8AC3E}">
        <p14:creationId xmlns:p14="http://schemas.microsoft.com/office/powerpoint/2010/main" val="1321545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dirty="0">
                <a:effectLst/>
                <a:latin typeface="Segoe UI" panose="020B0502040204020203" pitchFamily="34" charset="0"/>
                <a:ea typeface="Times New Roman" panose="02020603050405020304" pitchFamily="18" charset="0"/>
              </a:rPr>
              <a:t>Lesson 2 Recap: In our training of students around the world in AI, we have found the simple process that we step through in the next slides very easy for them to understand. Essentially AI can be thought of as: </a:t>
            </a:r>
            <a:endParaRPr lang="en-AU" sz="1800" dirty="0">
              <a:effectLst/>
              <a:latin typeface="Times New Roman" panose="02020603050405020304" pitchFamily="18" charset="0"/>
              <a:ea typeface="Times New Roman" panose="02020603050405020304" pitchFamily="18" charset="0"/>
            </a:endParaRPr>
          </a:p>
          <a:p>
            <a:pPr marL="342900" lvl="0" indent="-342900" fontAlgn="base">
              <a:buFont typeface="Segoe UI" panose="020B0502040204020203" pitchFamily="34" charset="0"/>
              <a:buChar char="-"/>
            </a:pPr>
            <a:r>
              <a:rPr lang="en-US" sz="1800" dirty="0">
                <a:effectLst/>
                <a:latin typeface="Segoe UI" panose="020B0502040204020203" pitchFamily="34" charset="0"/>
                <a:ea typeface="Times New Roman" panose="02020603050405020304" pitchFamily="18" charset="0"/>
              </a:rPr>
              <a:t>Step 1: Data is collected. </a:t>
            </a:r>
            <a:endParaRPr lang="en-AU" sz="1800" dirty="0">
              <a:effectLst/>
              <a:latin typeface="Times New Roman" panose="02020603050405020304" pitchFamily="18" charset="0"/>
              <a:ea typeface="Times New Roman" panose="02020603050405020304" pitchFamily="18" charset="0"/>
            </a:endParaRPr>
          </a:p>
          <a:p>
            <a:pPr marL="342900" lvl="0" indent="-342900" fontAlgn="base">
              <a:buFont typeface="Segoe UI" panose="020B0502040204020203" pitchFamily="34" charset="0"/>
              <a:buChar char="-"/>
            </a:pPr>
            <a:r>
              <a:rPr lang="en-US" sz="1800" dirty="0">
                <a:effectLst/>
                <a:latin typeface="Segoe UI" panose="020B0502040204020203" pitchFamily="34" charset="0"/>
                <a:ea typeface="Times New Roman" panose="02020603050405020304" pitchFamily="18" charset="0"/>
              </a:rPr>
              <a:t>Step 2: This is received by the AI. </a:t>
            </a:r>
            <a:endParaRPr lang="en-AU" sz="1800" dirty="0">
              <a:effectLst/>
              <a:latin typeface="Times New Roman" panose="02020603050405020304" pitchFamily="18" charset="0"/>
              <a:ea typeface="Times New Roman" panose="02020603050405020304" pitchFamily="18" charset="0"/>
            </a:endParaRPr>
          </a:p>
          <a:p>
            <a:pPr marL="342900" lvl="0" indent="-342900" fontAlgn="base">
              <a:buFont typeface="Segoe UI" panose="020B0502040204020203" pitchFamily="34" charset="0"/>
              <a:buChar char="-"/>
            </a:pPr>
            <a:r>
              <a:rPr lang="en-US" sz="1800" dirty="0">
                <a:effectLst/>
                <a:latin typeface="Segoe UI" panose="020B0502040204020203" pitchFamily="34" charset="0"/>
                <a:ea typeface="Times New Roman" panose="02020603050405020304" pitchFamily="18" charset="0"/>
              </a:rPr>
              <a:t>Step 3: A decision or outcome is created. </a:t>
            </a:r>
            <a:endParaRPr lang="en-AU" sz="1800" dirty="0">
              <a:effectLst/>
              <a:latin typeface="Times New Roman" panose="02020603050405020304" pitchFamily="18" charset="0"/>
              <a:ea typeface="Times New Roman" panose="02020603050405020304" pitchFamily="18" charset="0"/>
            </a:endParaRPr>
          </a:p>
          <a:p>
            <a:pPr fontAlgn="base"/>
            <a:r>
              <a:rPr lang="en-US" sz="1800" dirty="0">
                <a:effectLst/>
                <a:latin typeface="Segoe UI" panose="020B0502040204020203" pitchFamily="34" charset="0"/>
                <a:ea typeface="Times New Roman" panose="02020603050405020304" pitchFamily="18" charset="0"/>
              </a:rPr>
              <a:t>We will use this approach in the coming lessons to help your students create their AI concepts, so this is an important process to help them understand. At Step 1, we can therefore ask the question of what data is collected, and also how it is collected. This is a good setup for the next video, which explains the Microsoft Cognitive Services and the very important tool called APIs.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69203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90000"/>
              </a:lnSpc>
              <a:spcBef>
                <a:spcPts val="600"/>
              </a:spcBef>
              <a:spcAft>
                <a:spcPts val="600"/>
              </a:spcAft>
            </a:pPr>
            <a:r>
              <a:rPr lang="en-US" sz="1800" dirty="0">
                <a:effectLst/>
                <a:latin typeface="Segoe UI" panose="020B0502040204020203" pitchFamily="34" charset="0"/>
                <a:ea typeface="Calibri" panose="020F0502020204030204" pitchFamily="34" charset="0"/>
                <a:cs typeface="Segoe UI" panose="020B0502040204020203" pitchFamily="34" charset="0"/>
              </a:rPr>
              <a:t>This is where students are introduced to the two Types of AI- General AI and Specific AI. </a:t>
            </a:r>
            <a:endParaRPr lang="en-US"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itchFamily="2" charset="2"/>
              <a:buChar char=""/>
            </a:pPr>
            <a:r>
              <a:rPr lang="en-AU" sz="1800" b="1" dirty="0">
                <a:effectLst/>
                <a:latin typeface="Segoe UI" panose="020B0502040204020203" pitchFamily="34" charset="0"/>
                <a:ea typeface="Calibri" panose="020F0502020204030204" pitchFamily="34" charset="0"/>
              </a:rPr>
              <a:t>General AI – </a:t>
            </a:r>
            <a:r>
              <a:rPr lang="en-AU" sz="1800" dirty="0">
                <a:effectLst/>
                <a:latin typeface="Segoe UI" panose="020B0502040204020203" pitchFamily="34" charset="0"/>
                <a:ea typeface="Calibri" panose="020F0502020204030204" pitchFamily="34" charset="0"/>
              </a:rPr>
              <a:t>doesn’t exist yet but would be capable of performing any task that a human could do and would have similar cognitive abilities. It would be able to reason, solve problems, learn from experiences, understand natural language, and adapt to situations and contexts. </a:t>
            </a:r>
            <a:endParaRPr lang="en-US" sz="18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itchFamily="2" charset="2"/>
              <a:buChar char=""/>
            </a:pPr>
            <a:r>
              <a:rPr lang="en-US" sz="1800" b="1" dirty="0">
                <a:effectLst/>
                <a:latin typeface="Segoe UI" panose="020B0502040204020203" pitchFamily="34" charset="0"/>
                <a:ea typeface="Calibri" panose="020F0502020204030204" pitchFamily="34" charset="0"/>
              </a:rPr>
              <a:t>Specific AI (aka Narrow AI)</a:t>
            </a:r>
            <a:r>
              <a:rPr lang="en-US" sz="1800" dirty="0">
                <a:effectLst/>
                <a:latin typeface="Segoe UI" panose="020B0502040204020203" pitchFamily="34" charset="0"/>
                <a:ea typeface="Calibri" panose="020F0502020204030204" pitchFamily="34" charset="0"/>
              </a:rPr>
              <a:t>- is designed and trained for a particular kind of task or a limited range of tasks. It excels in performing predefined tasks but does not have human-like abilities beyond it’s intended scope. For example, a chatbot responds like a human in the language it generates, but only because it has been trained to do so, not because it is “thinking” on its own and has cognitive abilities. Within this type of AI exists two different kinds we’re focusing on in ICJ: traditional or rule-based AI and generative AI.</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482839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1276607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itle and Content">
    <p:bg>
      <p:bgPr>
        <a:solidFill>
          <a:schemeClr val="bg1"/>
        </a:solidFill>
        <a:effectLst/>
      </p:bgPr>
    </p:bg>
    <p:spTree>
      <p:nvGrpSpPr>
        <p:cNvPr id="1" name=""/>
        <p:cNvGrpSpPr/>
        <p:nvPr/>
      </p:nvGrpSpPr>
      <p:grpSpPr>
        <a:xfrm>
          <a:off x="0" y="0"/>
          <a:ext cx="0" cy="0"/>
          <a:chOff x="0" y="0"/>
          <a:chExt cx="0" cy="0"/>
        </a:xfrm>
      </p:grpSpPr>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sp>
        <p:nvSpPr>
          <p:cNvPr id="6" name="Rectangle 5">
            <a:extLst>
              <a:ext uri="{FF2B5EF4-FFF2-40B4-BE49-F238E27FC236}">
                <a16:creationId xmlns:a16="http://schemas.microsoft.com/office/drawing/2014/main" id="{9913DD49-D00B-8441-9855-1542F020CD21}"/>
              </a:ext>
            </a:extLst>
          </p:cNvPr>
          <p:cNvSpPr/>
          <p:nvPr userDrawn="1"/>
        </p:nvSpPr>
        <p:spPr bwMode="auto">
          <a:xfrm>
            <a:off x="10251440" y="6033213"/>
            <a:ext cx="1757680" cy="4681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443191"/>
            <a:ext cx="11018520" cy="1751570"/>
          </a:xfrm>
        </p:spPr>
        <p:txBody>
          <a:bodyPr vert="horz" wrap="square" lIns="0" tIns="0" rIns="0" bIns="0" rtlCol="0" anchor="ctr">
            <a:spAutoFit/>
          </a:bodyPr>
          <a:lstStyle>
            <a:lvl1pPr>
              <a:lnSpc>
                <a:spcPct val="90000"/>
              </a:lnSpc>
              <a:spcBef>
                <a:spcPts val="600"/>
              </a:spcBef>
              <a:spcAft>
                <a:spcPts val="600"/>
              </a:spcAft>
              <a:defRPr lang="en-US" sz="1802" dirty="0">
                <a:solidFill>
                  <a:schemeClr val="tx2"/>
                </a:solidFill>
              </a:defRPr>
            </a:lvl1pPr>
            <a:lvl2pPr>
              <a:lnSpc>
                <a:spcPct val="90000"/>
              </a:lnSpc>
              <a:spcBef>
                <a:spcPts val="600"/>
              </a:spcBef>
              <a:spcAft>
                <a:spcPts val="600"/>
              </a:spcAft>
              <a:defRPr lang="en-US" dirty="0">
                <a:solidFill>
                  <a:schemeClr val="tx2"/>
                </a:solidFill>
              </a:defRPr>
            </a:lvl2pPr>
            <a:lvl3pPr>
              <a:lnSpc>
                <a:spcPct val="90000"/>
              </a:lnSpc>
              <a:spcBef>
                <a:spcPts val="600"/>
              </a:spcBef>
              <a:spcAft>
                <a:spcPts val="600"/>
              </a:spcAft>
              <a:defRPr lang="en-US" dirty="0">
                <a:solidFill>
                  <a:schemeClr val="tx2"/>
                </a:solidFill>
              </a:defRPr>
            </a:lvl3pPr>
            <a:lvl4pPr>
              <a:lnSpc>
                <a:spcPct val="90000"/>
              </a:lnSpc>
              <a:spcBef>
                <a:spcPts val="600"/>
              </a:spcBef>
              <a:spcAft>
                <a:spcPts val="600"/>
              </a:spcAft>
              <a:defRPr lang="en-US" dirty="0">
                <a:solidFill>
                  <a:schemeClr val="tx2"/>
                </a:solidFill>
              </a:defRPr>
            </a:lvl4pPr>
            <a:lvl5pPr>
              <a:lnSpc>
                <a:spcPct val="90000"/>
              </a:lnSpc>
              <a:spcBef>
                <a:spcPts val="600"/>
              </a:spcBef>
              <a:spcAft>
                <a:spcPts val="600"/>
              </a:spcAft>
              <a:defRPr lang="en-US" dirty="0">
                <a:solidFill>
                  <a:schemeClr val="tx2"/>
                </a:solidFill>
              </a:defRPr>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332941" y="6033213"/>
            <a:ext cx="1582331" cy="468106"/>
          </a:xfrm>
          <a:prstGeom prst="rect">
            <a:avLst/>
          </a:prstGeom>
        </p:spPr>
      </p:pic>
    </p:spTree>
    <p:extLst>
      <p:ext uri="{BB962C8B-B14F-4D97-AF65-F5344CB8AC3E}">
        <p14:creationId xmlns:p14="http://schemas.microsoft.com/office/powerpoint/2010/main" val="1256559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2121897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97469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3208805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8393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63120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366850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093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1541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182035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230159" y="2877022"/>
            <a:ext cx="3731681" cy="1103955"/>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1691244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86999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610106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0227"/>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pic>
        <p:nvPicPr>
          <p:cNvPr id="7" name="Picture 6">
            <a:extLst>
              <a:ext uri="{FF2B5EF4-FFF2-40B4-BE49-F238E27FC236}">
                <a16:creationId xmlns:a16="http://schemas.microsoft.com/office/drawing/2014/main" id="{88ABD6E0-6695-0443-8004-648B322B1121}"/>
              </a:ext>
            </a:extLst>
          </p:cNvPr>
          <p:cNvPicPr>
            <a:picLocks noChangeAspect="1"/>
          </p:cNvPicPr>
          <p:nvPr userDrawn="1"/>
        </p:nvPicPr>
        <p:blipFill>
          <a:blip r:embed="rId4"/>
          <a:srcRect/>
          <a:stretch/>
        </p:blipFill>
        <p:spPr>
          <a:xfrm>
            <a:off x="4230159" y="2877022"/>
            <a:ext cx="3731681" cy="1103955"/>
          </a:xfrm>
          <a:prstGeom prst="rect">
            <a:avLst/>
          </a:prstGeom>
        </p:spPr>
      </p:pic>
    </p:spTree>
    <p:extLst>
      <p:ext uri="{BB962C8B-B14F-4D97-AF65-F5344CB8AC3E}">
        <p14:creationId xmlns:p14="http://schemas.microsoft.com/office/powerpoint/2010/main" val="4034980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_Walkin">
    <p:bg>
      <p:bgPr>
        <a:solidFill>
          <a:schemeClr val="tx1"/>
        </a:solidFill>
        <a:effectLst/>
      </p:bgPr>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277520"/>
            <a:ext cx="1913975" cy="566217"/>
          </a:xfrm>
          <a:prstGeom prst="rect">
            <a:avLst/>
          </a:prstGeom>
        </p:spPr>
      </p:pic>
    </p:spTree>
    <p:extLst>
      <p:ext uri="{BB962C8B-B14F-4D97-AF65-F5344CB8AC3E}">
        <p14:creationId xmlns:p14="http://schemas.microsoft.com/office/powerpoint/2010/main" val="3488721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3898"/>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306359" y="2899565"/>
            <a:ext cx="3579281" cy="105887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43191"/>
            <a:ext cx="4755896" cy="1751570"/>
          </a:xfrm>
        </p:spPr>
        <p:txBody>
          <a:bodyPr vert="horz" wrap="square" lIns="0" tIns="0" rIns="0" bIns="0" rtlCol="0" anchor="ctr">
            <a:spAutoFit/>
          </a:bodyPr>
          <a:lstStyle>
            <a:lvl1pPr>
              <a:lnSpc>
                <a:spcPct val="90000"/>
              </a:lnSpc>
              <a:spcBef>
                <a:spcPts val="600"/>
              </a:spcBef>
              <a:spcAft>
                <a:spcPts val="600"/>
              </a:spcAft>
              <a:defRPr lang="en-US" sz="1802" dirty="0"/>
            </a:lvl1pPr>
            <a:lvl2pPr>
              <a:lnSpc>
                <a:spcPct val="90000"/>
              </a:lnSpc>
              <a:spcBef>
                <a:spcPts val="600"/>
              </a:spcBef>
              <a:spcAft>
                <a:spcPts val="600"/>
              </a:spcAft>
              <a:defRPr lang="en-US" dirty="0"/>
            </a:lvl2pPr>
            <a:lvl3pPr>
              <a:lnSpc>
                <a:spcPct val="90000"/>
              </a:lnSpc>
              <a:spcBef>
                <a:spcPts val="600"/>
              </a:spcBef>
              <a:spcAft>
                <a:spcPts val="600"/>
              </a:spcAft>
              <a:defRPr lang="en-US" dirty="0"/>
            </a:lvl3pPr>
            <a:lvl4pPr>
              <a:lnSpc>
                <a:spcPct val="90000"/>
              </a:lnSpc>
              <a:spcBef>
                <a:spcPts val="600"/>
              </a:spcBef>
              <a:spcAft>
                <a:spcPts val="600"/>
              </a:spcAft>
              <a:defRPr lang="en-US" dirty="0"/>
            </a:lvl4pPr>
            <a:lvl5pPr>
              <a:lnSpc>
                <a:spcPct val="90000"/>
              </a:lnSpc>
              <a:spcBef>
                <a:spcPts val="600"/>
              </a:spcBef>
              <a:spcAft>
                <a:spcPts val="600"/>
              </a:spcAft>
              <a:defRPr lang="en-US" dirty="0"/>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2" r:id="rId1"/>
    <p:sldLayoutId id="2147484773" r:id="rId2"/>
    <p:sldLayoutId id="2147484774" r:id="rId3"/>
    <p:sldLayoutId id="2147484741" r:id="rId4"/>
    <p:sldLayoutId id="2147484769" r:id="rId5"/>
    <p:sldLayoutId id="2147484798" r:id="rId6"/>
    <p:sldLayoutId id="2147484771" r:id="rId7"/>
    <p:sldLayoutId id="2147484743" r:id="rId8"/>
    <p:sldLayoutId id="2147484241" r:id="rId9"/>
    <p:sldLayoutId id="2147484770" r:id="rId10"/>
    <p:sldLayoutId id="2147484777" r:id="rId11"/>
    <p:sldLayoutId id="2147484778" r:id="rId12"/>
    <p:sldLayoutId id="2147484249" r:id="rId13"/>
    <p:sldLayoutId id="2147484742" r:id="rId14"/>
    <p:sldLayoutId id="2147484780" r:id="rId15"/>
    <p:sldLayoutId id="2147484744" r:id="rId16"/>
    <p:sldLayoutId id="2147484577" r:id="rId17"/>
    <p:sldLayoutId id="2147484782" r:id="rId18"/>
    <p:sldLayoutId id="2147484610" r:id="rId19"/>
    <p:sldLayoutId id="2147484240" r:id="rId20"/>
    <p:sldLayoutId id="2147484474" r:id="rId21"/>
    <p:sldLayoutId id="2147484245" r:id="rId22"/>
    <p:sldLayoutId id="2147484247" r:id="rId23"/>
    <p:sldLayoutId id="2147484639" r:id="rId24"/>
    <p:sldLayoutId id="2147484603" r:id="rId25"/>
    <p:sldLayoutId id="2147484789" r:id="rId26"/>
    <p:sldLayoutId id="2147484790" r:id="rId27"/>
    <p:sldLayoutId id="2147484791" r:id="rId28"/>
    <p:sldLayoutId id="2147484792" r:id="rId29"/>
    <p:sldLayoutId id="2147484793" r:id="rId30"/>
    <p:sldLayoutId id="2147484640" r:id="rId31"/>
    <p:sldLayoutId id="2147484799" r:id="rId32"/>
    <p:sldLayoutId id="2147484582" r:id="rId33"/>
    <p:sldLayoutId id="2147484641" r:id="rId34"/>
    <p:sldLayoutId id="2147484584" r:id="rId35"/>
    <p:sldLayoutId id="2147484583" r:id="rId36"/>
    <p:sldLayoutId id="2147484256" r:id="rId37"/>
    <p:sldLayoutId id="2147484257" r:id="rId38"/>
    <p:sldLayoutId id="2147484585" r:id="rId39"/>
    <p:sldLayoutId id="2147484299"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hyperlink" Target="https://www.futuretools.io/"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3" Type="http://schemas.openxmlformats.org/officeDocument/2006/relationships/hyperlink" Target="https://azure.microsoft.com/en-us/services/cognitive-services/computer-vision/" TargetMode="External"/><Relationship Id="rId18" Type="http://schemas.openxmlformats.org/officeDocument/2006/relationships/hyperlink" Target="https://azure.microsoft.com/en-us/services/media-services/video-indexer/" TargetMode="External"/><Relationship Id="rId26" Type="http://schemas.openxmlformats.org/officeDocument/2006/relationships/hyperlink" Target="https://azure.microsoft.com/en-us/services/cognitive-services/translator/" TargetMode="External"/><Relationship Id="rId3" Type="http://schemas.openxmlformats.org/officeDocument/2006/relationships/image" Target="../media/image25.png"/><Relationship Id="rId21" Type="http://schemas.openxmlformats.org/officeDocument/2006/relationships/hyperlink" Target="https://azure.microsoft.com/en-us/services/cognitive-services/speech-translation/" TargetMode="External"/><Relationship Id="rId34" Type="http://schemas.openxmlformats.org/officeDocument/2006/relationships/hyperlink" Target="https://azure.microsoft.com/en-us/services/cognitive-services/personalizer/" TargetMode="External"/><Relationship Id="rId7" Type="http://schemas.openxmlformats.org/officeDocument/2006/relationships/image" Target="../media/image27.png"/><Relationship Id="rId12" Type="http://schemas.microsoft.com/office/2007/relationships/hdphoto" Target="../media/hdphoto4.wdp"/><Relationship Id="rId17" Type="http://schemas.openxmlformats.org/officeDocument/2006/relationships/hyperlink" Target="https://azure.microsoft.com/en-us/services/cognitive-services/ink-recognizer/" TargetMode="External"/><Relationship Id="rId25" Type="http://schemas.openxmlformats.org/officeDocument/2006/relationships/hyperlink" Target="https://azure.microsoft.com/en-us/services/cognitive-services/text-analytics/" TargetMode="External"/><Relationship Id="rId33" Type="http://schemas.openxmlformats.org/officeDocument/2006/relationships/hyperlink" Target="https://aka.ms/GualalaACOM" TargetMode="External"/><Relationship Id="rId2" Type="http://schemas.openxmlformats.org/officeDocument/2006/relationships/notesSlide" Target="../notesSlides/notesSlide7.xml"/><Relationship Id="rId16" Type="http://schemas.openxmlformats.org/officeDocument/2006/relationships/hyperlink" Target="https://azure.microsoft.com/en-us/services/cognitive-services/form-recognizer/" TargetMode="External"/><Relationship Id="rId20" Type="http://schemas.openxmlformats.org/officeDocument/2006/relationships/hyperlink" Target="https://azure.microsoft.com/en-us/services/cognitive-services/text-to-speech/" TargetMode="External"/><Relationship Id="rId29" Type="http://schemas.openxmlformats.org/officeDocument/2006/relationships/hyperlink" Target="https://azure.microsoft.com/en-us/services/cognitive-services/bing-entity-search-api/" TargetMode="External"/><Relationship Id="rId1" Type="http://schemas.openxmlformats.org/officeDocument/2006/relationships/slideLayout" Target="../slideLayouts/slideLayout10.xml"/><Relationship Id="rId6" Type="http://schemas.microsoft.com/office/2007/relationships/hdphoto" Target="../media/hdphoto2.wdp"/><Relationship Id="rId11" Type="http://schemas.openxmlformats.org/officeDocument/2006/relationships/image" Target="../media/image30.png"/><Relationship Id="rId24" Type="http://schemas.openxmlformats.org/officeDocument/2006/relationships/hyperlink" Target="https://azure.microsoft.com/en-us/services/cognitive-services/qna-maker/" TargetMode="External"/><Relationship Id="rId32" Type="http://schemas.openxmlformats.org/officeDocument/2006/relationships/hyperlink" Target="https://azure.microsoft.com/en-us/services/cognitive-services/content-moderator/" TargetMode="External"/><Relationship Id="rId5" Type="http://schemas.openxmlformats.org/officeDocument/2006/relationships/image" Target="../media/image26.png"/><Relationship Id="rId15" Type="http://schemas.openxmlformats.org/officeDocument/2006/relationships/hyperlink" Target="https://azure.microsoft.com/en-us/services/cognitive-services/face/" TargetMode="External"/><Relationship Id="rId23" Type="http://schemas.openxmlformats.org/officeDocument/2006/relationships/hyperlink" Target="https://azure.microsoft.com/en-us/services/cognitive-services/language-understanding-intelligent-service/" TargetMode="External"/><Relationship Id="rId28" Type="http://schemas.openxmlformats.org/officeDocument/2006/relationships/hyperlink" Target="https://azure.microsoft.com/en-us/services/cognitive-services/bing-custom-search/" TargetMode="External"/><Relationship Id="rId10" Type="http://schemas.microsoft.com/office/2007/relationships/hdphoto" Target="../media/hdphoto3.wdp"/><Relationship Id="rId19" Type="http://schemas.openxmlformats.org/officeDocument/2006/relationships/hyperlink" Target="https://azure.microsoft.com/en-us/services/cognitive-services/speech-to-text/" TargetMode="External"/><Relationship Id="rId31" Type="http://schemas.openxmlformats.org/officeDocument/2006/relationships/hyperlink" Target="https://azure.microsoft.com/en-us/services/cognitive-services/anomaly-detector/" TargetMode="External"/><Relationship Id="rId4" Type="http://schemas.microsoft.com/office/2007/relationships/hdphoto" Target="../media/hdphoto1.wdp"/><Relationship Id="rId9" Type="http://schemas.openxmlformats.org/officeDocument/2006/relationships/image" Target="../media/image29.png"/><Relationship Id="rId14" Type="http://schemas.openxmlformats.org/officeDocument/2006/relationships/hyperlink" Target="https://azure.microsoft.com/en-us/services/cognitive-services/custom-vision-service/" TargetMode="External"/><Relationship Id="rId22" Type="http://schemas.openxmlformats.org/officeDocument/2006/relationships/hyperlink" Target="https://azure.microsoft.com/en-us/services/cognitive-services/immersive-reader/" TargetMode="External"/><Relationship Id="rId27" Type="http://schemas.openxmlformats.org/officeDocument/2006/relationships/hyperlink" Target="https://azure.microsoft.com/en-us/services/cognitive-services/bing-image-search-api/" TargetMode="External"/><Relationship Id="rId30" Type="http://schemas.openxmlformats.org/officeDocument/2006/relationships/hyperlink" Target="https://azure.microsoft.com/en-us/services/cognitive-services/spell-check/" TargetMode="External"/><Relationship Id="rId8"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46B225F6-1451-0D4C-8652-626EEDD31A36}"/>
              </a:ext>
            </a:extLst>
          </p:cNvPr>
          <p:cNvSpPr txBox="1">
            <a:spLocks/>
          </p:cNvSpPr>
          <p:nvPr/>
        </p:nvSpPr>
        <p:spPr>
          <a:xfrm>
            <a:off x="293510" y="4936244"/>
            <a:ext cx="76820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a:lstStyle>
          <a:p>
            <a:r>
              <a:rPr lang="en-US" sz="2400" dirty="0">
                <a:solidFill>
                  <a:schemeClr val="tx1"/>
                </a:solidFill>
                <a:cs typeface="Segoe UI"/>
              </a:rPr>
              <a:t>Imagine Cup Junior</a:t>
            </a:r>
            <a:endParaRPr lang="en-US" dirty="0">
              <a:solidFill>
                <a:schemeClr val="tx1"/>
              </a:solidFill>
            </a:endParaRPr>
          </a:p>
          <a:p>
            <a:r>
              <a:rPr lang="en-US" sz="2400" dirty="0">
                <a:solidFill>
                  <a:schemeClr val="accent1"/>
                </a:solidFill>
                <a:cs typeface="Segoe UI"/>
              </a:rPr>
              <a:t>Lesson Three - What is generative AI? </a:t>
            </a:r>
            <a:endParaRPr lang="en-US" sz="2400" dirty="0">
              <a:solidFill>
                <a:schemeClr val="accent1"/>
              </a:solidFill>
            </a:endParaRPr>
          </a:p>
        </p:txBody>
      </p:sp>
    </p:spTree>
    <p:extLst>
      <p:ext uri="{BB962C8B-B14F-4D97-AF65-F5344CB8AC3E}">
        <p14:creationId xmlns:p14="http://schemas.microsoft.com/office/powerpoint/2010/main" val="26841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3C41-7F35-76A3-6559-A638812DA629}"/>
              </a:ext>
            </a:extLst>
          </p:cNvPr>
          <p:cNvSpPr>
            <a:spLocks noGrp="1"/>
          </p:cNvSpPr>
          <p:nvPr>
            <p:ph type="title"/>
          </p:nvPr>
        </p:nvSpPr>
        <p:spPr/>
        <p:txBody>
          <a:bodyPr/>
          <a:lstStyle/>
          <a:p>
            <a:r>
              <a:rPr lang="en-US" dirty="0"/>
              <a:t>What is the difference?</a:t>
            </a:r>
          </a:p>
        </p:txBody>
      </p:sp>
      <p:sp>
        <p:nvSpPr>
          <p:cNvPr id="3" name="Text Placeholder 2">
            <a:extLst>
              <a:ext uri="{FF2B5EF4-FFF2-40B4-BE49-F238E27FC236}">
                <a16:creationId xmlns:a16="http://schemas.microsoft.com/office/drawing/2014/main" id="{5AB74134-478B-9EEA-7C20-1643EEAD854F}"/>
              </a:ext>
            </a:extLst>
          </p:cNvPr>
          <p:cNvSpPr>
            <a:spLocks noGrp="1"/>
          </p:cNvSpPr>
          <p:nvPr>
            <p:ph type="body" sz="quarter" idx="10"/>
          </p:nvPr>
        </p:nvSpPr>
        <p:spPr>
          <a:xfrm>
            <a:off x="1147061" y="2301627"/>
            <a:ext cx="4305300" cy="2209003"/>
          </a:xfrm>
        </p:spPr>
        <p:txBody>
          <a:bodyPr anchor="t"/>
          <a:lstStyle/>
          <a:p>
            <a:r>
              <a:rPr lang="en-US" dirty="0"/>
              <a:t>Rules guide the output (if-then logic). </a:t>
            </a:r>
          </a:p>
          <a:p>
            <a:r>
              <a:rPr lang="en-US" dirty="0"/>
              <a:t>Not flexible. Performs only in ways it was prepared for the AI in training but cannot adapt well.</a:t>
            </a:r>
          </a:p>
          <a:p>
            <a:r>
              <a:rPr lang="en-US" dirty="0"/>
              <a:t>Cannot create new things, only what it was programmed to do.</a:t>
            </a:r>
          </a:p>
          <a:p>
            <a:r>
              <a:rPr lang="en-US" dirty="0"/>
              <a:t>Highly predictable and consistent.</a:t>
            </a:r>
          </a:p>
        </p:txBody>
      </p:sp>
      <p:sp>
        <p:nvSpPr>
          <p:cNvPr id="4" name="Rounded Rectangle 3">
            <a:extLst>
              <a:ext uri="{FF2B5EF4-FFF2-40B4-BE49-F238E27FC236}">
                <a16:creationId xmlns:a16="http://schemas.microsoft.com/office/drawing/2014/main" id="{C5B1420A-FDE6-05D1-36AD-43937403F9DF}"/>
              </a:ext>
            </a:extLst>
          </p:cNvPr>
          <p:cNvSpPr/>
          <p:nvPr/>
        </p:nvSpPr>
        <p:spPr bwMode="auto">
          <a:xfrm>
            <a:off x="1672521" y="1579170"/>
            <a:ext cx="3254375"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Traditional Rule-Based AI</a:t>
            </a:r>
          </a:p>
        </p:txBody>
      </p:sp>
      <p:sp>
        <p:nvSpPr>
          <p:cNvPr id="5" name="Rounded Rectangle 4">
            <a:extLst>
              <a:ext uri="{FF2B5EF4-FFF2-40B4-BE49-F238E27FC236}">
                <a16:creationId xmlns:a16="http://schemas.microsoft.com/office/drawing/2014/main" id="{4D5DF01C-B082-6AD0-31DB-746CA17FA44C}"/>
              </a:ext>
            </a:extLst>
          </p:cNvPr>
          <p:cNvSpPr/>
          <p:nvPr/>
        </p:nvSpPr>
        <p:spPr bwMode="auto">
          <a:xfrm>
            <a:off x="7265104" y="1579170"/>
            <a:ext cx="3254372"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Generative AI</a:t>
            </a:r>
          </a:p>
        </p:txBody>
      </p:sp>
      <p:sp>
        <p:nvSpPr>
          <p:cNvPr id="6" name="Text Placeholder 2">
            <a:extLst>
              <a:ext uri="{FF2B5EF4-FFF2-40B4-BE49-F238E27FC236}">
                <a16:creationId xmlns:a16="http://schemas.microsoft.com/office/drawing/2014/main" id="{0B8308CC-14C4-C53A-1142-4D3932229227}"/>
              </a:ext>
            </a:extLst>
          </p:cNvPr>
          <p:cNvSpPr txBox="1">
            <a:spLocks/>
          </p:cNvSpPr>
          <p:nvPr/>
        </p:nvSpPr>
        <p:spPr>
          <a:xfrm>
            <a:off x="6739639" y="2301627"/>
            <a:ext cx="4305300" cy="220900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90000"/>
              </a:lnSpc>
              <a:spcBef>
                <a:spcPts val="600"/>
              </a:spcBef>
              <a:spcAft>
                <a:spcPts val="600"/>
              </a:spcAft>
              <a:buClrTx/>
              <a:buSzPct val="90000"/>
              <a:buFont typeface="Wingdings" panose="05000000000000000000" pitchFamily="2" charset="2"/>
              <a:buChar char=""/>
              <a:tabLst/>
              <a:defRPr lang="en-US" sz="1802" kern="1200" spc="0" baseline="0" dirty="0">
                <a:solidFill>
                  <a:schemeClr val="tx2"/>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90000"/>
              </a:lnSpc>
              <a:spcBef>
                <a:spcPts val="600"/>
              </a:spcBef>
              <a:spcAft>
                <a:spcPts val="600"/>
              </a:spcAft>
              <a:buClrTx/>
              <a:buSzPct val="90000"/>
              <a:buFont typeface="Wingdings" panose="05000000000000000000" pitchFamily="2" charset="2"/>
              <a:buChar char=""/>
              <a:tabLst/>
              <a:defRPr lang="en-US" sz="2000" kern="1200" spc="0" baseline="0" dirty="0">
                <a:solidFill>
                  <a:schemeClr val="tx2"/>
                </a:solidFill>
                <a:latin typeface="+mn-lt"/>
                <a:ea typeface="+mn-ea"/>
                <a:cs typeface="+mn-cs"/>
              </a:defRPr>
            </a:lvl2pPr>
            <a:lvl3pPr marL="657225" marR="0" indent="-200025" algn="l" defTabSz="932742" rtl="0" eaLnBrk="1" fontAlgn="auto" latinLnBrk="0" hangingPunct="1">
              <a:lnSpc>
                <a:spcPct val="90000"/>
              </a:lnSpc>
              <a:spcBef>
                <a:spcPts val="600"/>
              </a:spcBef>
              <a:spcAft>
                <a:spcPts val="600"/>
              </a:spcAft>
              <a:buClrTx/>
              <a:buSzPct val="90000"/>
              <a:buFont typeface="Wingdings" panose="05000000000000000000" pitchFamily="2" charset="2"/>
              <a:buChar char=""/>
              <a:tabLst/>
              <a:defRPr lang="en-US" sz="1600" kern="1200" spc="0" baseline="0" dirty="0">
                <a:solidFill>
                  <a:schemeClr val="tx2"/>
                </a:solidFill>
                <a:latin typeface="+mn-lt"/>
                <a:ea typeface="+mn-ea"/>
                <a:cs typeface="+mn-cs"/>
              </a:defRPr>
            </a:lvl3pPr>
            <a:lvl4pPr marL="842963" marR="0" indent="-180975" algn="l" defTabSz="932742" rtl="0" eaLnBrk="1" fontAlgn="auto" latinLnBrk="0" hangingPunct="1">
              <a:lnSpc>
                <a:spcPct val="90000"/>
              </a:lnSpc>
              <a:spcBef>
                <a:spcPts val="600"/>
              </a:spcBef>
              <a:spcAft>
                <a:spcPts val="600"/>
              </a:spcAft>
              <a:buClrTx/>
              <a:buSzPct val="90000"/>
              <a:buFont typeface="Wingdings" panose="05000000000000000000" pitchFamily="2" charset="2"/>
              <a:buChar char=""/>
              <a:tabLst/>
              <a:defRPr lang="en-US" sz="1400" kern="1200" spc="0" baseline="0" dirty="0">
                <a:solidFill>
                  <a:schemeClr val="tx2"/>
                </a:solidFill>
                <a:latin typeface="+mn-lt"/>
                <a:ea typeface="+mn-ea"/>
                <a:cs typeface="+mn-cs"/>
              </a:defRPr>
            </a:lvl4pPr>
            <a:lvl5pPr marL="1023938" marR="0" indent="-168275" algn="l" defTabSz="932742" rtl="0" eaLnBrk="1" fontAlgn="auto" latinLnBrk="0" hangingPunct="1">
              <a:lnSpc>
                <a:spcPct val="90000"/>
              </a:lnSpc>
              <a:spcBef>
                <a:spcPts val="600"/>
              </a:spcBef>
              <a:spcAft>
                <a:spcPts val="600"/>
              </a:spcAft>
              <a:buClrTx/>
              <a:buSzPct val="90000"/>
              <a:buFont typeface="Wingdings" panose="05000000000000000000" pitchFamily="2" charset="2"/>
              <a:buChar char=""/>
              <a:tabLst/>
              <a:defRPr lang="en-US" sz="1400" kern="1200" spc="0" baseline="0" dirty="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Large amounts of different kinds of data guide the output.</a:t>
            </a:r>
          </a:p>
          <a:p>
            <a:r>
              <a:rPr lang="en-US" dirty="0"/>
              <a:t>Can be very flexible if enough training and data are provided. </a:t>
            </a:r>
          </a:p>
          <a:p>
            <a:r>
              <a:rPr lang="en-US" dirty="0"/>
              <a:t>Can be very creative and produce new things like art, music, images, etc.</a:t>
            </a:r>
          </a:p>
          <a:p>
            <a:r>
              <a:rPr lang="en-US" dirty="0"/>
              <a:t>Not as predictable and consistent.</a:t>
            </a:r>
          </a:p>
        </p:txBody>
      </p:sp>
    </p:spTree>
    <p:extLst>
      <p:ext uri="{BB962C8B-B14F-4D97-AF65-F5344CB8AC3E}">
        <p14:creationId xmlns:p14="http://schemas.microsoft.com/office/powerpoint/2010/main" val="1818100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D3C41-7F35-76A3-6559-A638812DA629}"/>
              </a:ext>
            </a:extLst>
          </p:cNvPr>
          <p:cNvSpPr>
            <a:spLocks noGrp="1"/>
          </p:cNvSpPr>
          <p:nvPr>
            <p:ph type="title"/>
          </p:nvPr>
        </p:nvSpPr>
        <p:spPr/>
        <p:txBody>
          <a:bodyPr/>
          <a:lstStyle/>
          <a:p>
            <a:r>
              <a:rPr lang="en-US" dirty="0"/>
              <a:t>Examples</a:t>
            </a:r>
          </a:p>
        </p:txBody>
      </p:sp>
      <p:sp>
        <p:nvSpPr>
          <p:cNvPr id="4" name="Rounded Rectangle 3">
            <a:extLst>
              <a:ext uri="{FF2B5EF4-FFF2-40B4-BE49-F238E27FC236}">
                <a16:creationId xmlns:a16="http://schemas.microsoft.com/office/drawing/2014/main" id="{C5B1420A-FDE6-05D1-36AD-43937403F9DF}"/>
              </a:ext>
            </a:extLst>
          </p:cNvPr>
          <p:cNvSpPr/>
          <p:nvPr/>
        </p:nvSpPr>
        <p:spPr bwMode="auto">
          <a:xfrm>
            <a:off x="1672520" y="1414070"/>
            <a:ext cx="3254375"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Traditional Rule-Based AI</a:t>
            </a:r>
          </a:p>
        </p:txBody>
      </p:sp>
      <p:sp>
        <p:nvSpPr>
          <p:cNvPr id="5" name="Rounded Rectangle 4">
            <a:extLst>
              <a:ext uri="{FF2B5EF4-FFF2-40B4-BE49-F238E27FC236}">
                <a16:creationId xmlns:a16="http://schemas.microsoft.com/office/drawing/2014/main" id="{4D5DF01C-B082-6AD0-31DB-746CA17FA44C}"/>
              </a:ext>
            </a:extLst>
          </p:cNvPr>
          <p:cNvSpPr/>
          <p:nvPr/>
        </p:nvSpPr>
        <p:spPr bwMode="auto">
          <a:xfrm>
            <a:off x="7265104" y="1414070"/>
            <a:ext cx="3254372"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Generative AI</a:t>
            </a:r>
          </a:p>
        </p:txBody>
      </p:sp>
      <p:sp>
        <p:nvSpPr>
          <p:cNvPr id="8" name="TextBox 7">
            <a:extLst>
              <a:ext uri="{FF2B5EF4-FFF2-40B4-BE49-F238E27FC236}">
                <a16:creationId xmlns:a16="http://schemas.microsoft.com/office/drawing/2014/main" id="{E1BBA30B-0B86-7E10-2117-3E87F65265DB}"/>
              </a:ext>
            </a:extLst>
          </p:cNvPr>
          <p:cNvSpPr txBox="1"/>
          <p:nvPr/>
        </p:nvSpPr>
        <p:spPr>
          <a:xfrm>
            <a:off x="1147058" y="2121742"/>
            <a:ext cx="4305300" cy="3470950"/>
          </a:xfrm>
          <a:prstGeom prst="rect">
            <a:avLst/>
          </a:prstGeom>
          <a:noFill/>
        </p:spPr>
        <p:txBody>
          <a:bodyPr wrap="square">
            <a:spAutoFit/>
          </a:bodyPr>
          <a:lstStyle/>
          <a:p>
            <a:pPr marL="285750" indent="-285750">
              <a:buFont typeface="Arial" panose="020B0604020202020204" pitchFamily="34" charset="0"/>
              <a:buChar char="•"/>
            </a:pPr>
            <a:r>
              <a:rPr lang="en-US" b="1" dirty="0"/>
              <a:t>SPAM email filter</a:t>
            </a:r>
            <a:r>
              <a:rPr lang="en-US" dirty="0"/>
              <a:t>: Follows specific rules to decide if an email is SPAM and puts it in a SPAM folder (or deletes it).</a:t>
            </a:r>
          </a:p>
          <a:p>
            <a:pPr marL="742933" lvl="1" indent="-285750">
              <a:buFont typeface="Arial" panose="020B0604020202020204" pitchFamily="34" charset="0"/>
              <a:buChar char="•"/>
            </a:pPr>
            <a:r>
              <a:rPr lang="en-US" sz="1600" i="1" dirty="0">
                <a:solidFill>
                  <a:schemeClr val="accent1"/>
                </a:solidFill>
              </a:rPr>
              <a:t>Follows very specific rules</a:t>
            </a:r>
          </a:p>
          <a:p>
            <a:pPr marL="742933" lvl="1" indent="-285750">
              <a:buFont typeface="Arial" panose="020B0604020202020204" pitchFamily="34" charset="0"/>
              <a:buChar char="•"/>
            </a:pPr>
            <a:r>
              <a:rPr lang="en-US" sz="1600" i="1" dirty="0">
                <a:solidFill>
                  <a:schemeClr val="accent1"/>
                </a:solidFill>
              </a:rPr>
              <a:t>Cannot adapt on its own</a:t>
            </a:r>
          </a:p>
          <a:p>
            <a:pPr marL="742933" lvl="1" indent="-285750">
              <a:buFont typeface="Arial" panose="020B0604020202020204" pitchFamily="34" charset="0"/>
              <a:buChar char="•"/>
            </a:pPr>
            <a:r>
              <a:rPr lang="en-US" sz="1600" i="1" dirty="0">
                <a:solidFill>
                  <a:schemeClr val="accent1"/>
                </a:solidFill>
              </a:rPr>
              <a:t>Is not being creative or generating something “new”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Thermostat</a:t>
            </a:r>
            <a:r>
              <a:rPr lang="en-US" dirty="0"/>
              <a:t>: When an environment gets too hot, it turns on the A/C; when it’s too hot, it turns on the heat. </a:t>
            </a:r>
          </a:p>
          <a:p>
            <a:pPr marL="742933" lvl="1" indent="-285750">
              <a:buFont typeface="Arial" panose="020B0604020202020204" pitchFamily="34" charset="0"/>
              <a:buChar char="•"/>
            </a:pPr>
            <a:r>
              <a:rPr lang="en-US" sz="1600" i="1" dirty="0">
                <a:solidFill>
                  <a:schemeClr val="accent1"/>
                </a:solidFill>
              </a:rPr>
              <a:t>Follows very specific rules</a:t>
            </a:r>
          </a:p>
          <a:p>
            <a:pPr marL="742933" lvl="1" indent="-285750">
              <a:buFont typeface="Arial" panose="020B0604020202020204" pitchFamily="34" charset="0"/>
              <a:buChar char="•"/>
            </a:pPr>
            <a:r>
              <a:rPr lang="en-US" sz="1600" i="1" dirty="0">
                <a:solidFill>
                  <a:schemeClr val="accent1"/>
                </a:solidFill>
              </a:rPr>
              <a:t>Cannot adapt on its own</a:t>
            </a:r>
          </a:p>
        </p:txBody>
      </p:sp>
      <p:sp>
        <p:nvSpPr>
          <p:cNvPr id="10" name="TextBox 9">
            <a:extLst>
              <a:ext uri="{FF2B5EF4-FFF2-40B4-BE49-F238E27FC236}">
                <a16:creationId xmlns:a16="http://schemas.microsoft.com/office/drawing/2014/main" id="{7EB7CC8E-F8DE-1170-DE82-A089DC539CC5}"/>
              </a:ext>
            </a:extLst>
          </p:cNvPr>
          <p:cNvSpPr txBox="1"/>
          <p:nvPr/>
        </p:nvSpPr>
        <p:spPr>
          <a:xfrm>
            <a:off x="6739640" y="2121742"/>
            <a:ext cx="4305300" cy="3988784"/>
          </a:xfrm>
          <a:prstGeom prst="rect">
            <a:avLst/>
          </a:prstGeom>
          <a:noFill/>
        </p:spPr>
        <p:txBody>
          <a:bodyPr wrap="square">
            <a:spAutoFit/>
          </a:bodyPr>
          <a:lstStyle/>
          <a:p>
            <a:pPr marL="285750" indent="-285750">
              <a:buFont typeface="Arial" panose="020B0604020202020204" pitchFamily="34" charset="0"/>
              <a:buChar char="•"/>
            </a:pPr>
            <a:r>
              <a:rPr lang="en-US" b="1" dirty="0"/>
              <a:t>Text summarization</a:t>
            </a:r>
            <a:r>
              <a:rPr lang="en-US" dirty="0"/>
              <a:t>: Can process text and create a new, shorter, clear summary of the original text(s). </a:t>
            </a:r>
          </a:p>
          <a:p>
            <a:pPr marL="742933" lvl="1" indent="-285750">
              <a:buFont typeface="Arial" panose="020B0604020202020204" pitchFamily="34" charset="0"/>
              <a:buChar char="•"/>
            </a:pPr>
            <a:r>
              <a:rPr lang="en-US" sz="1600" i="1" dirty="0">
                <a:solidFill>
                  <a:schemeClr val="accent1"/>
                </a:solidFill>
              </a:rPr>
              <a:t>Responds flexibly based on extensive broad training</a:t>
            </a:r>
          </a:p>
          <a:p>
            <a:pPr marL="742933" lvl="1" indent="-285750">
              <a:buFont typeface="Arial" panose="020B0604020202020204" pitchFamily="34" charset="0"/>
              <a:buChar char="•"/>
            </a:pPr>
            <a:r>
              <a:rPr lang="en-US" sz="1600" i="1" dirty="0">
                <a:solidFill>
                  <a:schemeClr val="accent1"/>
                </a:solidFill>
              </a:rPr>
              <a:t>Creating something new</a:t>
            </a:r>
            <a:endParaRPr lang="en-US" dirty="0"/>
          </a:p>
          <a:p>
            <a:endParaRPr lang="en-US" dirty="0"/>
          </a:p>
          <a:p>
            <a:endParaRPr lang="en-US" dirty="0"/>
          </a:p>
          <a:p>
            <a:pPr marL="285750" indent="-285750">
              <a:buFont typeface="Arial" panose="020B0604020202020204" pitchFamily="34" charset="0"/>
              <a:buChar char="•"/>
            </a:pPr>
            <a:r>
              <a:rPr lang="en-US" b="1" dirty="0"/>
              <a:t>Natural disaster prediction</a:t>
            </a:r>
            <a:r>
              <a:rPr lang="en-US" dirty="0"/>
              <a:t>: Uses many data sets to identify patterns and make predictions.</a:t>
            </a:r>
          </a:p>
          <a:p>
            <a:pPr marL="742933" lvl="1" indent="-285750">
              <a:buFont typeface="Arial" panose="020B0604020202020204" pitchFamily="34" charset="0"/>
              <a:buChar char="•"/>
            </a:pPr>
            <a:r>
              <a:rPr lang="en-US" sz="1600" i="1" dirty="0">
                <a:solidFill>
                  <a:schemeClr val="accent1"/>
                </a:solidFill>
              </a:rPr>
              <a:t>Adapts to new information </a:t>
            </a:r>
          </a:p>
          <a:p>
            <a:pPr marL="742933" lvl="1" indent="-285750">
              <a:buFont typeface="Arial" panose="020B0604020202020204" pitchFamily="34" charset="0"/>
              <a:buChar char="•"/>
            </a:pPr>
            <a:r>
              <a:rPr lang="en-US" sz="1600" i="1" dirty="0">
                <a:solidFill>
                  <a:schemeClr val="accent1"/>
                </a:solidFill>
              </a:rPr>
              <a:t>Creating predictions and projections based on multiple data sets and criteria</a:t>
            </a:r>
          </a:p>
        </p:txBody>
      </p:sp>
    </p:spTree>
    <p:extLst>
      <p:ext uri="{BB962C8B-B14F-4D97-AF65-F5344CB8AC3E}">
        <p14:creationId xmlns:p14="http://schemas.microsoft.com/office/powerpoint/2010/main" val="12933679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2087327"/>
            <a:ext cx="7948350"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4000" b="1" dirty="0">
                <a:solidFill>
                  <a:srgbClr val="7030A0"/>
                </a:solidFill>
                <a:ea typeface="+mj-ea"/>
                <a:cs typeface="+mj-cs"/>
              </a:rPr>
              <a:t>Sprint One – Real World Examples</a:t>
            </a:r>
            <a:endParaRPr lang="en-US" sz="4000" b="1" dirty="0">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629053" y="3759882"/>
            <a:ext cx="5466947" cy="1477328"/>
          </a:xfrm>
          <a:prstGeom prst="rect">
            <a:avLst/>
          </a:prstGeom>
        </p:spPr>
        <p:txBody>
          <a:bodyPr wrap="square">
            <a:spAutoFit/>
          </a:bodyPr>
          <a:lstStyle/>
          <a:p>
            <a:r>
              <a:rPr lang="en-AU" sz="1800" dirty="0">
                <a:solidFill>
                  <a:srgbClr val="7030A0"/>
                </a:solidFill>
              </a:rPr>
              <a:t>Goals: </a:t>
            </a:r>
          </a:p>
          <a:p>
            <a:pPr marL="285750" indent="-285750">
              <a:buFontTx/>
              <a:buChar char="-"/>
            </a:pPr>
            <a:endParaRPr lang="en-AU" sz="1800" dirty="0">
              <a:solidFill>
                <a:srgbClr val="7030A0"/>
              </a:solidFill>
            </a:endParaRPr>
          </a:p>
          <a:p>
            <a:pPr marL="285750" indent="-285750">
              <a:buFontTx/>
              <a:buChar char="-"/>
            </a:pPr>
            <a:r>
              <a:rPr lang="en-AU" sz="1800" dirty="0">
                <a:solidFill>
                  <a:srgbClr val="7030A0"/>
                </a:solidFill>
              </a:rPr>
              <a:t>As a team, go online to fine one example of  each type of (traditional rule-based AI, generative AI) and explain how you were able to classify it. </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0" y="-258242"/>
            <a:ext cx="1794189"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dirty="0">
                <a:solidFill>
                  <a:srgbClr val="7030A0"/>
                </a:solidFill>
                <a:ea typeface="+mj-ea"/>
                <a:cs typeface="+mj-cs"/>
              </a:rPr>
              <a:t>Sprint 1</a:t>
            </a:r>
          </a:p>
          <a:p>
            <a:pPr defTabSz="914400"/>
            <a:r>
              <a:rPr lang="en-US" sz="1400" b="1" dirty="0">
                <a:solidFill>
                  <a:srgbClr val="7030A0"/>
                </a:solidFill>
                <a:ea typeface="+mj-ea"/>
                <a:cs typeface="+mj-cs"/>
              </a:rPr>
              <a:t>Real World Examples</a:t>
            </a:r>
            <a:endParaRPr lang="en-US" sz="1400" b="1" dirty="0">
              <a:solidFill>
                <a:srgbClr val="7030A0"/>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2380939" y="-258242"/>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dirty="0">
                <a:solidFill>
                  <a:schemeClr val="bg1">
                    <a:lumMod val="85000"/>
                  </a:schemeClr>
                </a:solidFill>
                <a:ea typeface="+mj-ea"/>
                <a:cs typeface="+mj-cs"/>
              </a:rPr>
              <a:t>Sprint 2</a:t>
            </a:r>
          </a:p>
          <a:p>
            <a:pPr defTabSz="914400"/>
            <a:r>
              <a:rPr lang="en-US" sz="1400" b="1" dirty="0">
                <a:solidFill>
                  <a:schemeClr val="bg1">
                    <a:lumMod val="85000"/>
                  </a:schemeClr>
                </a:solidFill>
                <a:ea typeface="+mj-ea"/>
                <a:cs typeface="+mj-cs"/>
              </a:rPr>
              <a:t>Revisiting your AI idea</a:t>
            </a:r>
            <a:endParaRPr lang="en-US" sz="1400" b="1" dirty="0">
              <a:solidFill>
                <a:schemeClr val="bg1">
                  <a:lumMod val="85000"/>
                </a:schemeClr>
              </a:solidFill>
              <a:ea typeface="+mj-ea"/>
              <a:cs typeface="Segoe UI Semibold"/>
            </a:endParaRPr>
          </a:p>
        </p:txBody>
      </p:sp>
      <p:sp>
        <p:nvSpPr>
          <p:cNvPr id="13" name="Rectangle 12">
            <a:extLst>
              <a:ext uri="{FF2B5EF4-FFF2-40B4-BE49-F238E27FC236}">
                <a16:creationId xmlns:a16="http://schemas.microsoft.com/office/drawing/2014/main" id="{80BDC46F-3C37-4056-BF52-D63B0D5C5308}"/>
              </a:ext>
            </a:extLst>
          </p:cNvPr>
          <p:cNvSpPr/>
          <p:nvPr/>
        </p:nvSpPr>
        <p:spPr>
          <a:xfrm>
            <a:off x="6860458" y="4191081"/>
            <a:ext cx="4225780" cy="1144929"/>
          </a:xfrm>
          <a:prstGeom prst="rect">
            <a:avLst/>
          </a:prstGeom>
        </p:spPr>
        <p:txBody>
          <a:bodyPr wrap="square">
            <a:spAutoFit/>
          </a:bodyPr>
          <a:lstStyle/>
          <a:p>
            <a:r>
              <a:rPr lang="en-AU" sz="1800" dirty="0">
                <a:solidFill>
                  <a:srgbClr val="7030A0"/>
                </a:solidFill>
              </a:rPr>
              <a:t>Hints: </a:t>
            </a:r>
          </a:p>
          <a:p>
            <a:pPr marL="285750" indent="-285750">
              <a:buFontTx/>
              <a:buChar char="-"/>
            </a:pPr>
            <a:endParaRPr lang="en-AU" sz="1800" dirty="0">
              <a:solidFill>
                <a:srgbClr val="7030A0"/>
              </a:solidFill>
            </a:endParaRPr>
          </a:p>
          <a:p>
            <a:pPr algn="ctr">
              <a:lnSpc>
                <a:spcPct val="90000"/>
              </a:lnSpc>
              <a:spcAft>
                <a:spcPts val="600"/>
              </a:spcAft>
            </a:pPr>
            <a:r>
              <a:rPr lang="en-US" sz="1200" dirty="0">
                <a:cs typeface="Segoe UI"/>
              </a:rPr>
              <a:t>Consider looking at the </a:t>
            </a:r>
            <a:r>
              <a:rPr lang="en-US" sz="1200" b="1" dirty="0">
                <a:cs typeface="Segoe UI"/>
              </a:rPr>
              <a:t>flexibility</a:t>
            </a:r>
            <a:r>
              <a:rPr lang="en-US" sz="1200" dirty="0">
                <a:cs typeface="Segoe UI"/>
              </a:rPr>
              <a:t> of the AI, </a:t>
            </a:r>
            <a:r>
              <a:rPr lang="en-US" sz="1200" b="1" dirty="0">
                <a:cs typeface="Segoe UI"/>
              </a:rPr>
              <a:t>creativity</a:t>
            </a:r>
            <a:r>
              <a:rPr lang="en-US" sz="1200" dirty="0">
                <a:cs typeface="Segoe UI"/>
              </a:rPr>
              <a:t>, and the </a:t>
            </a:r>
            <a:r>
              <a:rPr lang="en-US" sz="1200" b="1" dirty="0">
                <a:cs typeface="Segoe UI"/>
              </a:rPr>
              <a:t>kind of training </a:t>
            </a:r>
            <a:r>
              <a:rPr lang="en-US" sz="1200" dirty="0">
                <a:cs typeface="Segoe UI"/>
              </a:rPr>
              <a:t>that may have been used to teach the AI. </a:t>
            </a: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8386" r="49327" b="28489"/>
          <a:stretch/>
        </p:blipFill>
        <p:spPr>
          <a:xfrm>
            <a:off x="8673687" y="3227181"/>
            <a:ext cx="2306914" cy="1065402"/>
          </a:xfrm>
          <a:prstGeom prst="rect">
            <a:avLst/>
          </a:prstGeom>
          <a:ln w="12700">
            <a:miter lim="400000"/>
          </a:ln>
        </p:spPr>
      </p:pic>
    </p:spTree>
    <p:extLst>
      <p:ext uri="{BB962C8B-B14F-4D97-AF65-F5344CB8AC3E}">
        <p14:creationId xmlns:p14="http://schemas.microsoft.com/office/powerpoint/2010/main" val="58514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2A0F8069-400B-8B4C-AFDD-C5C033E5E26D}"/>
              </a:ext>
            </a:extLst>
          </p:cNvPr>
          <p:cNvSpPr txBox="1"/>
          <p:nvPr/>
        </p:nvSpPr>
        <p:spPr>
          <a:xfrm>
            <a:off x="1368882" y="2558929"/>
            <a:ext cx="9454256" cy="1015663"/>
          </a:xfrm>
          <a:prstGeom prst="rect">
            <a:avLst/>
          </a:prstGeom>
          <a:noFill/>
        </p:spPr>
        <p:txBody>
          <a:bodyPr wrap="none" lIns="91440" tIns="45720" rIns="91440" bIns="45720" rtlCol="0" anchor="t">
            <a:spAutoFit/>
          </a:bodyPr>
          <a:lstStyle/>
          <a:p>
            <a:pPr algn="ctr"/>
            <a:r>
              <a:rPr lang="en-US" sz="2000" b="1" dirty="0">
                <a:solidFill>
                  <a:srgbClr val="7030A0"/>
                </a:solidFill>
              </a:rPr>
              <a:t>What made it difficult to determine the kind of AI used?</a:t>
            </a:r>
          </a:p>
          <a:p>
            <a:pPr algn="ctr"/>
            <a:endParaRPr lang="en-US" sz="2000" b="1" dirty="0">
              <a:solidFill>
                <a:srgbClr val="7030A0"/>
              </a:solidFill>
            </a:endParaRPr>
          </a:p>
          <a:p>
            <a:pPr algn="ctr"/>
            <a:r>
              <a:rPr lang="en-US" sz="2000" b="1" dirty="0">
                <a:solidFill>
                  <a:srgbClr val="7030A0"/>
                </a:solidFill>
              </a:rPr>
              <a:t>What helped your team determine the kind of AI in the examples you found?</a:t>
            </a:r>
          </a:p>
        </p:txBody>
      </p:sp>
      <p:sp>
        <p:nvSpPr>
          <p:cNvPr id="21" name="Title 1">
            <a:extLst>
              <a:ext uri="{FF2B5EF4-FFF2-40B4-BE49-F238E27FC236}">
                <a16:creationId xmlns:a16="http://schemas.microsoft.com/office/drawing/2014/main" id="{F68FA186-3240-4486-923B-4E784D314B2B}"/>
              </a:ext>
            </a:extLst>
          </p:cNvPr>
          <p:cNvSpPr txBox="1">
            <a:spLocks/>
          </p:cNvSpPr>
          <p:nvPr/>
        </p:nvSpPr>
        <p:spPr>
          <a:xfrm>
            <a:off x="7636137" y="137264"/>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Class Reflection</a:t>
            </a:r>
            <a:endParaRPr lang="en-US" sz="4400" b="1">
              <a:solidFill>
                <a:srgbClr val="7030A0"/>
              </a:solidFill>
              <a:ea typeface="+mj-ea"/>
              <a:cs typeface="Segoe UI Semibold"/>
            </a:endParaRPr>
          </a:p>
        </p:txBody>
      </p:sp>
      <p:pic>
        <p:nvPicPr>
          <p:cNvPr id="2" name="Timer Two Minute.m4v" descr="Timer Two Minute.m4v">
            <a:extLst>
              <a:ext uri="{FF2B5EF4-FFF2-40B4-BE49-F238E27FC236}">
                <a16:creationId xmlns:a16="http://schemas.microsoft.com/office/drawing/2014/main" id="{1911C150-4FAE-41A2-A891-2495E9F7A9CE}"/>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9032583" y="1332548"/>
            <a:ext cx="2097248" cy="956345"/>
          </a:xfrm>
          <a:prstGeom prst="rect">
            <a:avLst/>
          </a:prstGeom>
          <a:ln w="12700">
            <a:miter lim="400000"/>
          </a:ln>
        </p:spPr>
      </p:pic>
    </p:spTree>
    <p:extLst>
      <p:ext uri="{BB962C8B-B14F-4D97-AF65-F5344CB8AC3E}">
        <p14:creationId xmlns:p14="http://schemas.microsoft.com/office/powerpoint/2010/main" val="1099819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2C1A-FE2F-48F8-B3FF-6E64FDBF230F}"/>
              </a:ext>
            </a:extLst>
          </p:cNvPr>
          <p:cNvSpPr>
            <a:spLocks noGrp="1"/>
          </p:cNvSpPr>
          <p:nvPr>
            <p:ph type="title"/>
          </p:nvPr>
        </p:nvSpPr>
        <p:spPr/>
        <p:txBody>
          <a:bodyPr/>
          <a:lstStyle/>
          <a:p>
            <a:r>
              <a:rPr lang="en-US" dirty="0">
                <a:cs typeface="Segoe UI"/>
              </a:rPr>
              <a:t>Submission Tips</a:t>
            </a:r>
            <a:endParaRPr lang="en-US" dirty="0"/>
          </a:p>
        </p:txBody>
      </p:sp>
      <p:sp>
        <p:nvSpPr>
          <p:cNvPr id="3" name="Text Placeholder 2">
            <a:extLst>
              <a:ext uri="{FF2B5EF4-FFF2-40B4-BE49-F238E27FC236}">
                <a16:creationId xmlns:a16="http://schemas.microsoft.com/office/drawing/2014/main" id="{AEAA7E1F-2D9D-4A6D-B6DB-2B827148DAAC}"/>
              </a:ext>
            </a:extLst>
          </p:cNvPr>
          <p:cNvSpPr>
            <a:spLocks noGrp="1"/>
          </p:cNvSpPr>
          <p:nvPr>
            <p:ph type="body" sz="quarter" idx="12"/>
          </p:nvPr>
        </p:nvSpPr>
        <p:spPr>
          <a:xfrm>
            <a:off x="585216" y="3977319"/>
            <a:ext cx="9842499" cy="923330"/>
          </a:xfrm>
        </p:spPr>
        <p:txBody>
          <a:bodyPr vert="horz" wrap="square" lIns="0" tIns="0" rIns="0" bIns="0" rtlCol="0" anchor="t">
            <a:spAutoFit/>
          </a:bodyPr>
          <a:lstStyle/>
          <a:p>
            <a:pPr marL="342900" indent="-342900">
              <a:buFontTx/>
              <a:buChar char="-"/>
            </a:pPr>
            <a:r>
              <a:rPr lang="en-US" dirty="0">
                <a:solidFill>
                  <a:schemeClr val="tx1"/>
                </a:solidFill>
                <a:cs typeface="Segoe UI Semilight"/>
              </a:rPr>
              <a:t>You need to be able to recognize features of both traditional rule-based AI and generative AI so your team can provide a detailed explanation of the kind of AI your team used in your concept.</a:t>
            </a:r>
          </a:p>
        </p:txBody>
      </p:sp>
    </p:spTree>
    <p:extLst>
      <p:ext uri="{BB962C8B-B14F-4D97-AF65-F5344CB8AC3E}">
        <p14:creationId xmlns:p14="http://schemas.microsoft.com/office/powerpoint/2010/main" val="16012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1957686"/>
            <a:ext cx="7948350"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4000" b="1" dirty="0">
                <a:solidFill>
                  <a:srgbClr val="7030A0"/>
                </a:solidFill>
                <a:ea typeface="+mj-ea"/>
                <a:cs typeface="+mj-cs"/>
              </a:rPr>
              <a:t>Sprint Two – Revisiting Your AI Invention from Lesson 2</a:t>
            </a:r>
            <a:endParaRPr lang="en-US" sz="4000" b="1" dirty="0">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603758" y="4585766"/>
            <a:ext cx="5466947" cy="1754326"/>
          </a:xfrm>
          <a:prstGeom prst="rect">
            <a:avLst/>
          </a:prstGeom>
        </p:spPr>
        <p:txBody>
          <a:bodyPr wrap="square">
            <a:spAutoFit/>
          </a:bodyPr>
          <a:lstStyle/>
          <a:p>
            <a:r>
              <a:rPr lang="en-AU" sz="1800" dirty="0">
                <a:solidFill>
                  <a:srgbClr val="7030A0"/>
                </a:solidFill>
              </a:rPr>
              <a:t>Goals: </a:t>
            </a:r>
          </a:p>
          <a:p>
            <a:pPr marL="285750" indent="-285750">
              <a:buFontTx/>
              <a:buChar char="-"/>
            </a:pPr>
            <a:endParaRPr lang="en-AU" sz="1800" dirty="0">
              <a:solidFill>
                <a:srgbClr val="7030A0"/>
              </a:solidFill>
            </a:endParaRPr>
          </a:p>
          <a:p>
            <a:pPr marL="285750" indent="-285750">
              <a:buFontTx/>
              <a:buChar char="-"/>
            </a:pPr>
            <a:r>
              <a:rPr lang="en-AU" sz="1800" dirty="0">
                <a:solidFill>
                  <a:srgbClr val="7030A0"/>
                </a:solidFill>
              </a:rPr>
              <a:t>Revisit your AI from Lesson 2 and explain the kind of AI you used in your concept (traditional rule-based or generative AI) and make sure your API explanations are detailed.</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0" y="-258242"/>
            <a:ext cx="1794189"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dirty="0">
                <a:solidFill>
                  <a:schemeClr val="bg1">
                    <a:lumMod val="85000"/>
                  </a:schemeClr>
                </a:solidFill>
                <a:ea typeface="+mj-ea"/>
                <a:cs typeface="+mj-cs"/>
              </a:rPr>
              <a:t>Sprint 1</a:t>
            </a:r>
          </a:p>
          <a:p>
            <a:pPr defTabSz="914400"/>
            <a:r>
              <a:rPr lang="en-US" sz="1400" b="1" dirty="0">
                <a:solidFill>
                  <a:schemeClr val="bg1">
                    <a:lumMod val="85000"/>
                  </a:schemeClr>
                </a:solidFill>
                <a:ea typeface="+mj-ea"/>
                <a:cs typeface="+mj-cs"/>
              </a:rPr>
              <a:t>Real World Examples</a:t>
            </a:r>
            <a:endParaRPr lang="en-US" sz="1400" b="1" dirty="0">
              <a:solidFill>
                <a:schemeClr val="bg1">
                  <a:lumMod val="85000"/>
                </a:schemeClr>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2380939" y="-258242"/>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dirty="0">
                <a:solidFill>
                  <a:schemeClr val="accent1"/>
                </a:solidFill>
                <a:ea typeface="+mj-ea"/>
                <a:cs typeface="+mj-cs"/>
              </a:rPr>
              <a:t>Sprint 2</a:t>
            </a:r>
          </a:p>
          <a:p>
            <a:pPr defTabSz="914400"/>
            <a:r>
              <a:rPr lang="en-US" sz="1400" b="1" dirty="0">
                <a:solidFill>
                  <a:schemeClr val="accent1"/>
                </a:solidFill>
                <a:ea typeface="+mj-ea"/>
                <a:cs typeface="+mj-cs"/>
              </a:rPr>
              <a:t>Revisiting your AI idea</a:t>
            </a:r>
            <a:endParaRPr lang="en-US" sz="1400" b="1" dirty="0">
              <a:solidFill>
                <a:schemeClr val="accent1"/>
              </a:solidFill>
              <a:ea typeface="+mj-ea"/>
              <a:cs typeface="Segoe UI Semibold"/>
            </a:endParaRPr>
          </a:p>
        </p:txBody>
      </p:sp>
      <p:sp>
        <p:nvSpPr>
          <p:cNvPr id="13" name="Rectangle 12">
            <a:extLst>
              <a:ext uri="{FF2B5EF4-FFF2-40B4-BE49-F238E27FC236}">
                <a16:creationId xmlns:a16="http://schemas.microsoft.com/office/drawing/2014/main" id="{80BDC46F-3C37-4056-BF52-D63B0D5C5308}"/>
              </a:ext>
            </a:extLst>
          </p:cNvPr>
          <p:cNvSpPr/>
          <p:nvPr/>
        </p:nvSpPr>
        <p:spPr>
          <a:xfrm>
            <a:off x="7809034" y="4585766"/>
            <a:ext cx="4225780" cy="1144929"/>
          </a:xfrm>
          <a:prstGeom prst="rect">
            <a:avLst/>
          </a:prstGeom>
        </p:spPr>
        <p:txBody>
          <a:bodyPr wrap="square">
            <a:spAutoFit/>
          </a:bodyPr>
          <a:lstStyle/>
          <a:p>
            <a:r>
              <a:rPr lang="en-AU" sz="1800" dirty="0">
                <a:solidFill>
                  <a:srgbClr val="7030A0"/>
                </a:solidFill>
              </a:rPr>
              <a:t>Hints: </a:t>
            </a:r>
          </a:p>
          <a:p>
            <a:pPr marL="285750" indent="-285750">
              <a:buFontTx/>
              <a:buChar char="-"/>
            </a:pPr>
            <a:endParaRPr lang="en-AU" sz="1800" dirty="0">
              <a:solidFill>
                <a:srgbClr val="7030A0"/>
              </a:solidFill>
            </a:endParaRPr>
          </a:p>
          <a:p>
            <a:pPr algn="ctr">
              <a:lnSpc>
                <a:spcPct val="90000"/>
              </a:lnSpc>
              <a:spcAft>
                <a:spcPts val="600"/>
              </a:spcAft>
            </a:pPr>
            <a:r>
              <a:rPr lang="en-US" sz="1200" dirty="0">
                <a:cs typeface="Segoe UI"/>
              </a:rPr>
              <a:t>When explaining the kind of AI you used, remember to think about the </a:t>
            </a:r>
            <a:r>
              <a:rPr lang="en-US" sz="1200" b="1" dirty="0">
                <a:cs typeface="Segoe UI"/>
              </a:rPr>
              <a:t>flexibility</a:t>
            </a:r>
            <a:r>
              <a:rPr lang="en-US" sz="1200" dirty="0">
                <a:cs typeface="Segoe UI"/>
              </a:rPr>
              <a:t> of the AI, </a:t>
            </a:r>
            <a:r>
              <a:rPr lang="en-US" sz="1200" b="1" dirty="0">
                <a:cs typeface="Segoe UI"/>
              </a:rPr>
              <a:t>creativity</a:t>
            </a:r>
            <a:r>
              <a:rPr lang="en-US" sz="1200" dirty="0">
                <a:cs typeface="Segoe UI"/>
              </a:rPr>
              <a:t>, and the </a:t>
            </a:r>
            <a:r>
              <a:rPr lang="en-US" sz="1200" b="1" dirty="0">
                <a:cs typeface="Segoe UI"/>
              </a:rPr>
              <a:t>kind of training </a:t>
            </a:r>
            <a:r>
              <a:rPr lang="en-US" sz="1200" dirty="0">
                <a:cs typeface="Segoe UI"/>
              </a:rPr>
              <a:t>that may have been used to teach the AI. </a:t>
            </a: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8386" r="49327" b="28489"/>
          <a:stretch/>
        </p:blipFill>
        <p:spPr>
          <a:xfrm>
            <a:off x="8673687" y="3227181"/>
            <a:ext cx="2306914" cy="1065402"/>
          </a:xfrm>
          <a:prstGeom prst="rect">
            <a:avLst/>
          </a:prstGeom>
          <a:ln w="12700">
            <a:miter lim="400000"/>
          </a:ln>
        </p:spPr>
      </p:pic>
      <p:sp>
        <p:nvSpPr>
          <p:cNvPr id="3" name="Rectangle 2">
            <a:extLst>
              <a:ext uri="{FF2B5EF4-FFF2-40B4-BE49-F238E27FC236}">
                <a16:creationId xmlns:a16="http://schemas.microsoft.com/office/drawing/2014/main" id="{BF04601C-9DEC-BFBC-7DE5-62C317042E29}"/>
              </a:ext>
            </a:extLst>
          </p:cNvPr>
          <p:cNvSpPr/>
          <p:nvPr/>
        </p:nvSpPr>
        <p:spPr>
          <a:xfrm>
            <a:off x="491566" y="3467083"/>
            <a:ext cx="6530481" cy="923330"/>
          </a:xfrm>
          <a:prstGeom prst="rect">
            <a:avLst/>
          </a:prstGeom>
        </p:spPr>
        <p:txBody>
          <a:bodyPr wrap="square">
            <a:spAutoFit/>
          </a:bodyPr>
          <a:lstStyle/>
          <a:p>
            <a:r>
              <a:rPr lang="en-AU" sz="1800" i="1" dirty="0">
                <a:solidFill>
                  <a:srgbClr val="7030A0"/>
                </a:solidFill>
              </a:rPr>
              <a:t>In Lesson 2, you built an AI using the 123 Step Template to solve this challenge: ‘How can we use AI to reduce loneliness and depression amongst elderly people?’</a:t>
            </a:r>
          </a:p>
        </p:txBody>
      </p:sp>
    </p:spTree>
    <p:extLst>
      <p:ext uri="{BB962C8B-B14F-4D97-AF65-F5344CB8AC3E}">
        <p14:creationId xmlns:p14="http://schemas.microsoft.com/office/powerpoint/2010/main" val="252955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dirty="0">
                <a:solidFill>
                  <a:srgbClr val="7030A0"/>
                </a:solidFill>
                <a:ea typeface="+mj-ea"/>
                <a:cs typeface="+mj-cs"/>
              </a:rPr>
              <a:t>Challenge Check-in</a:t>
            </a:r>
            <a:endParaRPr lang="en-US" sz="4400" b="1" dirty="0">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37821" y="2384534"/>
            <a:ext cx="5755113" cy="39588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gn="ctr" defTabSz="914400">
              <a:lnSpc>
                <a:spcPct val="90000"/>
              </a:lnSpc>
              <a:spcAft>
                <a:spcPts val="600"/>
              </a:spcAft>
            </a:pPr>
            <a:r>
              <a:rPr lang="en-US" sz="1800" b="1" dirty="0">
                <a:solidFill>
                  <a:srgbClr val="7030A0"/>
                </a:solidFill>
                <a:cs typeface="Segoe UI"/>
              </a:rPr>
              <a:t>What have you done so far?</a:t>
            </a:r>
          </a:p>
          <a:p>
            <a:pPr indent="-228600" algn="ctr" defTabSz="914400">
              <a:lnSpc>
                <a:spcPct val="90000"/>
              </a:lnSpc>
              <a:spcAft>
                <a:spcPts val="600"/>
              </a:spcAft>
              <a:buFont typeface="Arial" panose="020B0604020202020204" pitchFamily="34" charset="0"/>
              <a:buChar char="•"/>
            </a:pPr>
            <a:r>
              <a:rPr lang="en-US" sz="1800" dirty="0">
                <a:cs typeface="Segoe UI"/>
              </a:rPr>
              <a:t>In Lesson One you have learned about Imagine Cup Junior, the AI for Good categories, selected a problem and formed your team. </a:t>
            </a:r>
          </a:p>
          <a:p>
            <a:pPr indent="-228600" algn="ctr" defTabSz="914400">
              <a:lnSpc>
                <a:spcPct val="90000"/>
              </a:lnSpc>
              <a:spcAft>
                <a:spcPts val="600"/>
              </a:spcAft>
              <a:buFont typeface="Arial" panose="020B0604020202020204" pitchFamily="34" charset="0"/>
              <a:buChar char="•"/>
            </a:pPr>
            <a:r>
              <a:rPr lang="en-US" sz="1800" dirty="0">
                <a:cs typeface="Segoe UI"/>
              </a:rPr>
              <a:t>In Lesson Two, you have learned about how AI works and begun building AI concepts with APIs. </a:t>
            </a:r>
          </a:p>
          <a:p>
            <a:pPr indent="-228600" algn="ctr" defTabSz="914400">
              <a:lnSpc>
                <a:spcPct val="90000"/>
              </a:lnSpc>
              <a:spcAft>
                <a:spcPts val="600"/>
              </a:spcAft>
              <a:buFont typeface="Arial" panose="020B0604020202020204" pitchFamily="34" charset="0"/>
              <a:buChar char="•"/>
            </a:pPr>
            <a:r>
              <a:rPr lang="en-US" sz="1800" dirty="0">
                <a:cs typeface="Segoe UI"/>
              </a:rPr>
              <a:t>In this lesson, you learned about different kinds of AI, specifically generative AI, and how to identify each kind.</a:t>
            </a:r>
          </a:p>
          <a:p>
            <a:pPr algn="ctr" defTabSz="914400">
              <a:lnSpc>
                <a:spcPct val="90000"/>
              </a:lnSpc>
              <a:spcAft>
                <a:spcPts val="600"/>
              </a:spcAft>
            </a:pPr>
            <a:endParaRPr lang="en-US" sz="1800" dirty="0">
              <a:solidFill>
                <a:srgbClr val="1A1A1A"/>
              </a:solidFill>
              <a:ea typeface="+mn-lt"/>
              <a:cs typeface="+mn-lt"/>
            </a:endParaRPr>
          </a:p>
          <a:p>
            <a:pPr algn="ctr" defTabSz="914400">
              <a:lnSpc>
                <a:spcPct val="90000"/>
              </a:lnSpc>
              <a:spcAft>
                <a:spcPts val="600"/>
              </a:spcAft>
            </a:pPr>
            <a:r>
              <a:rPr lang="en-US" sz="1800" b="1" dirty="0">
                <a:solidFill>
                  <a:srgbClr val="7030A0"/>
                </a:solidFill>
                <a:ea typeface="+mn-lt"/>
                <a:cs typeface="+mn-lt"/>
              </a:rPr>
              <a:t>What is next?</a:t>
            </a:r>
            <a:endParaRPr lang="en-US" sz="1800" dirty="0">
              <a:solidFill>
                <a:srgbClr val="1A1A1A"/>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In the next lesson, you are going to be AI inventors and dream up your AI concepts to submit to Imagine Cup Junior! </a:t>
            </a:r>
          </a:p>
          <a:p>
            <a:pPr indent="-228600" algn="ctr" defTabSz="914400">
              <a:lnSpc>
                <a:spcPct val="90000"/>
              </a:lnSpc>
              <a:spcAft>
                <a:spcPts val="600"/>
              </a:spcAft>
              <a:buFont typeface="Arial" panose="020B0604020202020204" pitchFamily="34" charset="0"/>
              <a:buChar char="•"/>
            </a:pPr>
            <a:endParaRPr lang="en-US" sz="1800" dirty="0">
              <a:cs typeface="Segoe UI"/>
            </a:endParaRPr>
          </a:p>
        </p:txBody>
      </p:sp>
    </p:spTree>
    <p:extLst>
      <p:ext uri="{BB962C8B-B14F-4D97-AF65-F5344CB8AC3E}">
        <p14:creationId xmlns:p14="http://schemas.microsoft.com/office/powerpoint/2010/main" val="3708981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4415-AB18-48EA-AD3C-9937A153EA3D}"/>
              </a:ext>
            </a:extLst>
          </p:cNvPr>
          <p:cNvSpPr>
            <a:spLocks noGrp="1"/>
          </p:cNvSpPr>
          <p:nvPr>
            <p:ph type="title"/>
          </p:nvPr>
        </p:nvSpPr>
        <p:spPr>
          <a:xfrm>
            <a:off x="525283" y="2490305"/>
            <a:ext cx="4383641" cy="699044"/>
          </a:xfrm>
        </p:spPr>
        <p:txBody>
          <a:bodyPr/>
          <a:lstStyle/>
          <a:p>
            <a:r>
              <a:rPr lang="en-US" sz="4800" dirty="0">
                <a:cs typeface="Segoe UI"/>
              </a:rPr>
              <a:t>Bonus Activity!</a:t>
            </a:r>
            <a:endParaRPr lang="en-US" dirty="0"/>
          </a:p>
        </p:txBody>
      </p:sp>
      <p:sp>
        <p:nvSpPr>
          <p:cNvPr id="3" name="Text Placeholder 2">
            <a:extLst>
              <a:ext uri="{FF2B5EF4-FFF2-40B4-BE49-F238E27FC236}">
                <a16:creationId xmlns:a16="http://schemas.microsoft.com/office/drawing/2014/main" id="{5EF4BF68-D41B-4ACE-BE6D-C18BD0ADE721}"/>
              </a:ext>
            </a:extLst>
          </p:cNvPr>
          <p:cNvSpPr>
            <a:spLocks noGrp="1"/>
          </p:cNvSpPr>
          <p:nvPr>
            <p:ph type="body" sz="quarter" idx="12"/>
          </p:nvPr>
        </p:nvSpPr>
        <p:spPr>
          <a:xfrm>
            <a:off x="525283" y="3429363"/>
            <a:ext cx="4272338" cy="1538883"/>
          </a:xfrm>
        </p:spPr>
        <p:txBody>
          <a:bodyPr vert="horz" wrap="square" lIns="0" tIns="0" rIns="0" bIns="0" rtlCol="0" anchor="t">
            <a:spAutoFit/>
          </a:bodyPr>
          <a:lstStyle/>
          <a:p>
            <a:r>
              <a:rPr lang="en-US" dirty="0">
                <a:ea typeface="+mn-lt"/>
                <a:cs typeface="+mn-lt"/>
              </a:rPr>
              <a:t>If you want to learn more about generative AI, check out Future Tools where you can explore different AI tools for things like music and art generation. </a:t>
            </a:r>
            <a:endParaRPr lang="en-US" dirty="0">
              <a:cs typeface="Segoe UI"/>
            </a:endParaRPr>
          </a:p>
        </p:txBody>
      </p:sp>
      <p:sp>
        <p:nvSpPr>
          <p:cNvPr id="5" name="TextBox 4">
            <a:extLst>
              <a:ext uri="{FF2B5EF4-FFF2-40B4-BE49-F238E27FC236}">
                <a16:creationId xmlns:a16="http://schemas.microsoft.com/office/drawing/2014/main" id="{4F449BF9-99FD-467A-8D7F-249655438F5B}"/>
              </a:ext>
            </a:extLst>
          </p:cNvPr>
          <p:cNvSpPr txBox="1"/>
          <p:nvPr/>
        </p:nvSpPr>
        <p:spPr>
          <a:xfrm>
            <a:off x="529119" y="5443591"/>
            <a:ext cx="6193604"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dirty="0">
                <a:hlinkClick r:id="rId3">
                  <a:extLst>
                    <a:ext uri="{A12FA001-AC4F-418D-AE19-62706E023703}">
                      <ahyp:hlinkClr xmlns:ahyp="http://schemas.microsoft.com/office/drawing/2018/hyperlinkcolor" val="tx"/>
                    </a:ext>
                  </a:extLst>
                </a:hlinkClick>
              </a:rPr>
              <a:t>https://www.futuretools.io/</a:t>
            </a:r>
            <a:r>
              <a:rPr lang="en-US" sz="1750" dirty="0">
                <a:cs typeface="Segoe UI"/>
              </a:rPr>
              <a:t> </a:t>
            </a:r>
            <a:endParaRPr lang="en-US" sz="1750" dirty="0"/>
          </a:p>
        </p:txBody>
      </p:sp>
      <p:pic>
        <p:nvPicPr>
          <p:cNvPr id="1026" name="Picture 2" descr="Future Tools">
            <a:extLst>
              <a:ext uri="{FF2B5EF4-FFF2-40B4-BE49-F238E27FC236}">
                <a16:creationId xmlns:a16="http://schemas.microsoft.com/office/drawing/2014/main" id="{72B2B264-3298-8F21-2DF7-8C5ACE505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105" y="3005842"/>
            <a:ext cx="4595634" cy="2573555"/>
          </a:xfrm>
          <a:prstGeom prst="rect">
            <a:avLst/>
          </a:prstGeom>
          <a:ln>
            <a:noFill/>
          </a:ln>
          <a:effectLst>
            <a:glow rad="390010">
              <a:schemeClr val="tx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0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1E3CF9-9211-4717-B0CA-7800782D165D}"/>
              </a:ext>
            </a:extLst>
          </p:cNvPr>
          <p:cNvSpPr txBox="1">
            <a:spLocks/>
          </p:cNvSpPr>
          <p:nvPr/>
        </p:nvSpPr>
        <p:spPr>
          <a:xfrm>
            <a:off x="688871" y="832956"/>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Judging Rubric</a:t>
            </a:r>
            <a:endParaRPr lang="en-US" sz="4400" b="1" dirty="0">
              <a:solidFill>
                <a:srgbClr val="7030A0"/>
              </a:solidFill>
              <a:ea typeface="+mj-ea"/>
              <a:cs typeface="Segoe UI Semibold"/>
            </a:endParaRPr>
          </a:p>
        </p:txBody>
      </p:sp>
      <p:sp>
        <p:nvSpPr>
          <p:cNvPr id="11" name="TextBox 10">
            <a:extLst>
              <a:ext uri="{FF2B5EF4-FFF2-40B4-BE49-F238E27FC236}">
                <a16:creationId xmlns:a16="http://schemas.microsoft.com/office/drawing/2014/main" id="{9CFB8CBD-5F0A-4959-852B-D075E1DF2EF4}"/>
              </a:ext>
            </a:extLst>
          </p:cNvPr>
          <p:cNvSpPr txBox="1"/>
          <p:nvPr/>
        </p:nvSpPr>
        <p:spPr>
          <a:xfrm>
            <a:off x="539157" y="2020997"/>
            <a:ext cx="5755113" cy="43679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800" dirty="0">
                <a:cs typeface="Segoe UI"/>
              </a:rPr>
              <a:t>This is the rubric used by the judges to assess your student’s submissions. You can share this with your class and use it to guide their AI concepts as they </a:t>
            </a:r>
            <a:r>
              <a:rPr lang="en-US" sz="1800">
                <a:cs typeface="Segoe UI"/>
              </a:rPr>
              <a:t>fill out </a:t>
            </a:r>
            <a:r>
              <a:rPr lang="en-US" sz="1800" dirty="0">
                <a:cs typeface="Segoe UI"/>
              </a:rPr>
              <a:t>their PowerPoint Submission Template. </a:t>
            </a:r>
            <a:endParaRPr lang="en-US" dirty="0">
              <a:cs typeface="Segoe UI"/>
            </a:endParaRPr>
          </a:p>
        </p:txBody>
      </p:sp>
      <p:pic>
        <p:nvPicPr>
          <p:cNvPr id="3" name="Picture 2">
            <a:extLst>
              <a:ext uri="{FF2B5EF4-FFF2-40B4-BE49-F238E27FC236}">
                <a16:creationId xmlns:a16="http://schemas.microsoft.com/office/drawing/2014/main" id="{CA3430E4-188C-0F33-710E-E53E768CBACE}"/>
              </a:ext>
            </a:extLst>
          </p:cNvPr>
          <p:cNvPicPr>
            <a:picLocks noChangeAspect="1"/>
          </p:cNvPicPr>
          <p:nvPr/>
        </p:nvPicPr>
        <p:blipFill>
          <a:blip r:embed="rId3"/>
          <a:stretch>
            <a:fillRect/>
          </a:stretch>
        </p:blipFill>
        <p:spPr>
          <a:xfrm>
            <a:off x="6096000" y="0"/>
            <a:ext cx="5868186" cy="6858000"/>
          </a:xfrm>
          <a:prstGeom prst="rect">
            <a:avLst/>
          </a:prstGeom>
        </p:spPr>
      </p:pic>
    </p:spTree>
    <p:extLst>
      <p:ext uri="{BB962C8B-B14F-4D97-AF65-F5344CB8AC3E}">
        <p14:creationId xmlns:p14="http://schemas.microsoft.com/office/powerpoint/2010/main" val="104811065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a:solidFill>
                  <a:srgbClr val="7030A0"/>
                </a:solidFill>
                <a:ea typeface="+mj-ea"/>
                <a:cs typeface="+mj-cs"/>
              </a:rPr>
              <a:t>Challenge Check-in</a:t>
            </a:r>
            <a:endParaRPr lang="en-US" sz="4400" b="1">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37821" y="2118946"/>
            <a:ext cx="5755113" cy="435219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800" b="1" dirty="0">
                <a:solidFill>
                  <a:srgbClr val="7030A0"/>
                </a:solidFill>
                <a:cs typeface="Segoe UI"/>
              </a:rPr>
              <a:t>What have you done so far?</a:t>
            </a:r>
            <a:endParaRPr lang="en-US" sz="1800" dirty="0"/>
          </a:p>
          <a:p>
            <a:pPr algn="ctr" defTabSz="914400">
              <a:lnSpc>
                <a:spcPct val="90000"/>
              </a:lnSpc>
              <a:spcAft>
                <a:spcPts val="600"/>
              </a:spcAft>
            </a:pPr>
            <a:endParaRPr lang="en-US" sz="1800" b="1" dirty="0">
              <a:solidFill>
                <a:srgbClr val="7030A0"/>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You formed a team and identified a specific problem from one of the AI for Good categories. </a:t>
            </a:r>
            <a:r>
              <a:rPr lang="en-US" sz="1750" dirty="0">
                <a:cs typeface="Segoe UI"/>
              </a:rPr>
              <a:t>You have formed a team, selected a problem, and learned more about it. </a:t>
            </a:r>
          </a:p>
          <a:p>
            <a:pPr indent="-228600" algn="ctr" defTabSz="914400">
              <a:lnSpc>
                <a:spcPct val="90000"/>
              </a:lnSpc>
              <a:spcAft>
                <a:spcPts val="600"/>
              </a:spcAft>
              <a:buFont typeface="Arial" panose="020B0604020202020204" pitchFamily="34" charset="0"/>
              <a:buChar char="•"/>
            </a:pPr>
            <a:r>
              <a:rPr lang="en-US" sz="1750" dirty="0">
                <a:cs typeface="Segoe UI"/>
              </a:rPr>
              <a:t>You have learned about the basics of AI and how to build with APIs. </a:t>
            </a:r>
          </a:p>
          <a:p>
            <a:pPr indent="-228600" algn="ctr" defTabSz="914400">
              <a:lnSpc>
                <a:spcPct val="90000"/>
              </a:lnSpc>
              <a:spcAft>
                <a:spcPts val="600"/>
              </a:spcAft>
              <a:buFont typeface="Arial" panose="020B0604020202020204" pitchFamily="34" charset="0"/>
              <a:buChar char="•"/>
            </a:pPr>
            <a:endParaRPr lang="en-US" sz="1800" dirty="0">
              <a:solidFill>
                <a:srgbClr val="1A1A1A"/>
              </a:solidFill>
              <a:ea typeface="+mn-lt"/>
              <a:cs typeface="+mn-lt"/>
            </a:endParaRPr>
          </a:p>
          <a:p>
            <a:pPr algn="ctr" defTabSz="914400">
              <a:lnSpc>
                <a:spcPct val="90000"/>
              </a:lnSpc>
              <a:spcAft>
                <a:spcPts val="600"/>
              </a:spcAft>
            </a:pPr>
            <a:r>
              <a:rPr lang="en-US" sz="1800" b="1" dirty="0">
                <a:solidFill>
                  <a:srgbClr val="7030A0"/>
                </a:solidFill>
                <a:ea typeface="+mn-lt"/>
                <a:cs typeface="+mn-lt"/>
              </a:rPr>
              <a:t>What is next?</a:t>
            </a:r>
            <a:endParaRPr lang="en-US" sz="1800" dirty="0">
              <a:ea typeface="+mn-lt"/>
              <a:cs typeface="+mn-lt"/>
            </a:endParaRPr>
          </a:p>
          <a:p>
            <a:pPr indent="-228600" algn="ctr" defTabSz="914400">
              <a:lnSpc>
                <a:spcPct val="90000"/>
              </a:lnSpc>
              <a:spcAft>
                <a:spcPts val="600"/>
              </a:spcAft>
              <a:buFont typeface="Arial" panose="020B0604020202020204" pitchFamily="34" charset="0"/>
              <a:buChar char="•"/>
            </a:pPr>
            <a:endParaRPr lang="en-US" sz="1800" dirty="0">
              <a:solidFill>
                <a:srgbClr val="1A1A1A"/>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In this lesson, you are going to learn about the different kinds of AI, specifically generative AI, and how those kinds of AI are used in our world.</a:t>
            </a:r>
          </a:p>
        </p:txBody>
      </p:sp>
    </p:spTree>
    <p:extLst>
      <p:ext uri="{BB962C8B-B14F-4D97-AF65-F5344CB8AC3E}">
        <p14:creationId xmlns:p14="http://schemas.microsoft.com/office/powerpoint/2010/main" val="100503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 y="377686"/>
            <a:ext cx="12191337" cy="553998"/>
          </a:xfrm>
        </p:spPr>
        <p:txBody>
          <a:bodyPr>
            <a:normAutofit/>
          </a:bodyPr>
          <a:lstStyle/>
          <a:p>
            <a:pPr algn="ctr"/>
            <a:r>
              <a:rPr lang="en-US" sz="3000" dirty="0">
                <a:solidFill>
                  <a:srgbClr val="7030A0"/>
                </a:solidFill>
                <a:latin typeface="Segoe UI" panose="020B0502040204020203" pitchFamily="34" charset="0"/>
                <a:cs typeface="Segoe UI" panose="020B0502040204020203" pitchFamily="34" charset="0"/>
              </a:rPr>
              <a:t>What we will be doing across the six Imagine Cup Junior lessons. </a:t>
            </a:r>
            <a:endParaRPr lang="en-US" dirty="0">
              <a:solidFill>
                <a:srgbClr val="7030A0"/>
              </a:solidFill>
              <a:latin typeface="Segoe UI" panose="020B0502040204020203" pitchFamily="34" charset="0"/>
              <a:cs typeface="Segoe UI" panose="020B0502040204020203" pitchFamily="34" charset="0"/>
            </a:endParaRPr>
          </a:p>
        </p:txBody>
      </p:sp>
      <p:sp>
        <p:nvSpPr>
          <p:cNvPr id="3" name="AutoShape 2">
            <a:extLst>
              <a:ext uri="{FF2B5EF4-FFF2-40B4-BE49-F238E27FC236}">
                <a16:creationId xmlns:a16="http://schemas.microsoft.com/office/drawing/2014/main" id="{3F29535F-E525-2A4E-88BF-B4036AD9D4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a:extLst>
              <a:ext uri="{FF2B5EF4-FFF2-40B4-BE49-F238E27FC236}">
                <a16:creationId xmlns:a16="http://schemas.microsoft.com/office/drawing/2014/main" id="{7DE4D06C-3B6B-584C-93BA-8B77791E9B9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DCEFCFED-2AA1-D548-B1CF-E400181DB57E}"/>
              </a:ext>
            </a:extLst>
          </p:cNvPr>
          <p:cNvSpPr>
            <a:spLocks noChangeAspect="1" noChangeArrowheads="1"/>
          </p:cNvSpPr>
          <p:nvPr/>
        </p:nvSpPr>
        <p:spPr bwMode="auto">
          <a:xfrm>
            <a:off x="6248400" y="1588810"/>
            <a:ext cx="2297390" cy="22973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8">
            <a:extLst>
              <a:ext uri="{FF2B5EF4-FFF2-40B4-BE49-F238E27FC236}">
                <a16:creationId xmlns:a16="http://schemas.microsoft.com/office/drawing/2014/main" id="{DA06DA2F-E8EE-F147-84C4-912391AC9C4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62C1BC3B-8764-824B-8E1F-3D2CD1C56A7B}"/>
              </a:ext>
            </a:extLst>
          </p:cNvPr>
          <p:cNvSpPr/>
          <p:nvPr/>
        </p:nvSpPr>
        <p:spPr>
          <a:xfrm>
            <a:off x="5975614" y="3247027"/>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sp>
        <p:nvSpPr>
          <p:cNvPr id="17" name="TextBox 16">
            <a:extLst>
              <a:ext uri="{FF2B5EF4-FFF2-40B4-BE49-F238E27FC236}">
                <a16:creationId xmlns:a16="http://schemas.microsoft.com/office/drawing/2014/main" id="{F9861F03-46F5-5DC1-8608-9A9D69470C5B}"/>
              </a:ext>
            </a:extLst>
          </p:cNvPr>
          <p:cNvSpPr txBox="1"/>
          <p:nvPr/>
        </p:nvSpPr>
        <p:spPr>
          <a:xfrm>
            <a:off x="1410157"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1</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20" name="AutoShape 2">
            <a:extLst>
              <a:ext uri="{FF2B5EF4-FFF2-40B4-BE49-F238E27FC236}">
                <a16:creationId xmlns:a16="http://schemas.microsoft.com/office/drawing/2014/main" id="{5D47F9EC-B15F-5DA5-2E8C-1E9CEDB38767}"/>
              </a:ext>
            </a:extLst>
          </p:cNvPr>
          <p:cNvSpPr>
            <a:spLocks noChangeAspect="1" noChangeArrowheads="1"/>
          </p:cNvSpPr>
          <p:nvPr/>
        </p:nvSpPr>
        <p:spPr bwMode="auto">
          <a:xfrm>
            <a:off x="5957327" y="32836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4">
            <a:extLst>
              <a:ext uri="{FF2B5EF4-FFF2-40B4-BE49-F238E27FC236}">
                <a16:creationId xmlns:a16="http://schemas.microsoft.com/office/drawing/2014/main" id="{0A806A68-E505-60FE-62C9-EFB3A991F3E8}"/>
              </a:ext>
            </a:extLst>
          </p:cNvPr>
          <p:cNvSpPr>
            <a:spLocks noChangeAspect="1" noChangeArrowheads="1"/>
          </p:cNvSpPr>
          <p:nvPr/>
        </p:nvSpPr>
        <p:spPr bwMode="auto">
          <a:xfrm>
            <a:off x="6109727" y="34360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F5CA49D2-7C91-4D2D-A78E-D645DBD260DC}"/>
              </a:ext>
            </a:extLst>
          </p:cNvPr>
          <p:cNvSpPr/>
          <p:nvPr/>
        </p:nvSpPr>
        <p:spPr>
          <a:xfrm>
            <a:off x="5989341" y="3254114"/>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pic>
        <p:nvPicPr>
          <p:cNvPr id="23" name="Picture 22">
            <a:extLst>
              <a:ext uri="{FF2B5EF4-FFF2-40B4-BE49-F238E27FC236}">
                <a16:creationId xmlns:a16="http://schemas.microsoft.com/office/drawing/2014/main" id="{642D8B49-C5FB-6C2C-DF32-8661A91CD1CF}"/>
              </a:ext>
            </a:extLst>
          </p:cNvPr>
          <p:cNvPicPr>
            <a:picLocks noChangeAspect="1"/>
          </p:cNvPicPr>
          <p:nvPr/>
        </p:nvPicPr>
        <p:blipFill>
          <a:blip r:embed="rId3"/>
          <a:stretch>
            <a:fillRect/>
          </a:stretch>
        </p:blipFill>
        <p:spPr>
          <a:xfrm>
            <a:off x="5632611" y="1588810"/>
            <a:ext cx="926777" cy="861391"/>
          </a:xfrm>
          <a:prstGeom prst="rect">
            <a:avLst/>
          </a:prstGeom>
        </p:spPr>
      </p:pic>
      <p:pic>
        <p:nvPicPr>
          <p:cNvPr id="25" name="Picture 24">
            <a:extLst>
              <a:ext uri="{FF2B5EF4-FFF2-40B4-BE49-F238E27FC236}">
                <a16:creationId xmlns:a16="http://schemas.microsoft.com/office/drawing/2014/main" id="{637C8DD3-C0D4-1358-4332-DA11F808A2FE}"/>
              </a:ext>
            </a:extLst>
          </p:cNvPr>
          <p:cNvPicPr>
            <a:picLocks noChangeAspect="1"/>
          </p:cNvPicPr>
          <p:nvPr/>
        </p:nvPicPr>
        <p:blipFill>
          <a:blip r:embed="rId4"/>
          <a:stretch>
            <a:fillRect/>
          </a:stretch>
        </p:blipFill>
        <p:spPr>
          <a:xfrm>
            <a:off x="1842562" y="1617091"/>
            <a:ext cx="926777" cy="861391"/>
          </a:xfrm>
          <a:prstGeom prst="rect">
            <a:avLst/>
          </a:prstGeom>
        </p:spPr>
      </p:pic>
      <p:pic>
        <p:nvPicPr>
          <p:cNvPr id="26" name="Picture 25">
            <a:extLst>
              <a:ext uri="{FF2B5EF4-FFF2-40B4-BE49-F238E27FC236}">
                <a16:creationId xmlns:a16="http://schemas.microsoft.com/office/drawing/2014/main" id="{5640B828-DA9C-AF24-221A-95173DEC5A19}"/>
              </a:ext>
            </a:extLst>
          </p:cNvPr>
          <p:cNvPicPr>
            <a:picLocks noChangeAspect="1"/>
          </p:cNvPicPr>
          <p:nvPr/>
        </p:nvPicPr>
        <p:blipFill>
          <a:blip r:embed="rId5"/>
          <a:stretch>
            <a:fillRect/>
          </a:stretch>
        </p:blipFill>
        <p:spPr>
          <a:xfrm>
            <a:off x="1854498" y="3599484"/>
            <a:ext cx="902904" cy="861391"/>
          </a:xfrm>
          <a:prstGeom prst="rect">
            <a:avLst/>
          </a:prstGeom>
        </p:spPr>
      </p:pic>
      <p:pic>
        <p:nvPicPr>
          <p:cNvPr id="27" name="Picture 26">
            <a:extLst>
              <a:ext uri="{FF2B5EF4-FFF2-40B4-BE49-F238E27FC236}">
                <a16:creationId xmlns:a16="http://schemas.microsoft.com/office/drawing/2014/main" id="{A2DA8904-6E23-E9FB-6AC0-087547932144}"/>
              </a:ext>
            </a:extLst>
          </p:cNvPr>
          <p:cNvPicPr>
            <a:picLocks noChangeAspect="1"/>
          </p:cNvPicPr>
          <p:nvPr/>
        </p:nvPicPr>
        <p:blipFill>
          <a:blip r:embed="rId6"/>
          <a:stretch>
            <a:fillRect/>
          </a:stretch>
        </p:blipFill>
        <p:spPr>
          <a:xfrm>
            <a:off x="5656484" y="3599484"/>
            <a:ext cx="902904" cy="861391"/>
          </a:xfrm>
          <a:prstGeom prst="rect">
            <a:avLst/>
          </a:prstGeom>
        </p:spPr>
      </p:pic>
      <p:pic>
        <p:nvPicPr>
          <p:cNvPr id="28" name="Picture 27">
            <a:extLst>
              <a:ext uri="{FF2B5EF4-FFF2-40B4-BE49-F238E27FC236}">
                <a16:creationId xmlns:a16="http://schemas.microsoft.com/office/drawing/2014/main" id="{727DFA44-24EF-F099-9152-BE59568FA564}"/>
              </a:ext>
            </a:extLst>
          </p:cNvPr>
          <p:cNvPicPr>
            <a:picLocks noChangeAspect="1"/>
          </p:cNvPicPr>
          <p:nvPr/>
        </p:nvPicPr>
        <p:blipFill>
          <a:blip r:embed="rId7"/>
          <a:stretch>
            <a:fillRect/>
          </a:stretch>
        </p:blipFill>
        <p:spPr>
          <a:xfrm>
            <a:off x="9434595" y="3599484"/>
            <a:ext cx="902904" cy="861391"/>
          </a:xfrm>
          <a:prstGeom prst="rect">
            <a:avLst/>
          </a:prstGeom>
        </p:spPr>
      </p:pic>
      <p:sp>
        <p:nvSpPr>
          <p:cNvPr id="30" name="TextBox 29">
            <a:extLst>
              <a:ext uri="{FF2B5EF4-FFF2-40B4-BE49-F238E27FC236}">
                <a16:creationId xmlns:a16="http://schemas.microsoft.com/office/drawing/2014/main" id="{5975F694-0CB8-406A-71ED-E296805F6067}"/>
              </a:ext>
            </a:extLst>
          </p:cNvPr>
          <p:cNvSpPr txBox="1"/>
          <p:nvPr/>
        </p:nvSpPr>
        <p:spPr>
          <a:xfrm>
            <a:off x="5212141" y="237352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2</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C08C3964-6AF8-C17E-BED3-5A6FAA0CB693}"/>
              </a:ext>
            </a:extLst>
          </p:cNvPr>
          <p:cNvSpPr txBox="1"/>
          <p:nvPr/>
        </p:nvSpPr>
        <p:spPr>
          <a:xfrm>
            <a:off x="8990253"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3</a:t>
            </a:r>
            <a:endParaRPr lang="en-US" dirty="0">
              <a:solidFill>
                <a:srgbClr val="1A1A1A"/>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0E53A384-B7DA-5EED-EB88-6652868C47AB}"/>
              </a:ext>
            </a:extLst>
          </p:cNvPr>
          <p:cNvSpPr txBox="1"/>
          <p:nvPr/>
        </p:nvSpPr>
        <p:spPr>
          <a:xfrm>
            <a:off x="8990253"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6</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74EB0BFC-D1B0-20FC-5A1E-77FCBFF4DC64}"/>
              </a:ext>
            </a:extLst>
          </p:cNvPr>
          <p:cNvSpPr txBox="1"/>
          <p:nvPr/>
        </p:nvSpPr>
        <p:spPr>
          <a:xfrm>
            <a:off x="5212141"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5</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8DCB5E00-CA19-73A7-1BA4-703619522708}"/>
              </a:ext>
            </a:extLst>
          </p:cNvPr>
          <p:cNvSpPr txBox="1"/>
          <p:nvPr/>
        </p:nvSpPr>
        <p:spPr>
          <a:xfrm>
            <a:off x="1434029"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4</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77337773-F127-019F-1508-D81636B6830C}"/>
              </a:ext>
            </a:extLst>
          </p:cNvPr>
          <p:cNvSpPr txBox="1"/>
          <p:nvPr/>
        </p:nvSpPr>
        <p:spPr>
          <a:xfrm>
            <a:off x="1181128" y="2761941"/>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Forming your team and choosing your problem.</a:t>
            </a:r>
          </a:p>
        </p:txBody>
      </p:sp>
      <p:sp>
        <p:nvSpPr>
          <p:cNvPr id="36" name="TextBox 35">
            <a:extLst>
              <a:ext uri="{FF2B5EF4-FFF2-40B4-BE49-F238E27FC236}">
                <a16:creationId xmlns:a16="http://schemas.microsoft.com/office/drawing/2014/main" id="{F9C4C9BB-5C8A-B740-5C0E-0F989B3A30A3}"/>
              </a:ext>
            </a:extLst>
          </p:cNvPr>
          <p:cNvSpPr txBox="1"/>
          <p:nvPr/>
        </p:nvSpPr>
        <p:spPr>
          <a:xfrm>
            <a:off x="1157255"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Becoming a team of AI inventors.</a:t>
            </a:r>
          </a:p>
        </p:txBody>
      </p:sp>
      <p:sp>
        <p:nvSpPr>
          <p:cNvPr id="37" name="TextBox 36">
            <a:extLst>
              <a:ext uri="{FF2B5EF4-FFF2-40B4-BE49-F238E27FC236}">
                <a16:creationId xmlns:a16="http://schemas.microsoft.com/office/drawing/2014/main" id="{802CA752-72FE-7E23-E8D6-9F4760BEDA5F}"/>
              </a:ext>
            </a:extLst>
          </p:cNvPr>
          <p:cNvSpPr txBox="1"/>
          <p:nvPr/>
        </p:nvSpPr>
        <p:spPr>
          <a:xfrm>
            <a:off x="4959240"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Making sure your AI is good and cyber secure.</a:t>
            </a:r>
          </a:p>
        </p:txBody>
      </p:sp>
      <p:sp>
        <p:nvSpPr>
          <p:cNvPr id="38" name="TextBox 37">
            <a:extLst>
              <a:ext uri="{FF2B5EF4-FFF2-40B4-BE49-F238E27FC236}">
                <a16:creationId xmlns:a16="http://schemas.microsoft.com/office/drawing/2014/main" id="{31236BCC-F239-8973-DEEA-2731B06BDDBD}"/>
              </a:ext>
            </a:extLst>
          </p:cNvPr>
          <p:cNvSpPr txBox="1"/>
          <p:nvPr/>
        </p:nvSpPr>
        <p:spPr>
          <a:xfrm>
            <a:off x="8681331" y="4853030"/>
            <a:ext cx="2409431"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Entering a great submission to Imagine Cup Junior.</a:t>
            </a:r>
          </a:p>
        </p:txBody>
      </p:sp>
      <p:sp>
        <p:nvSpPr>
          <p:cNvPr id="39" name="TextBox 38">
            <a:extLst>
              <a:ext uri="{FF2B5EF4-FFF2-40B4-BE49-F238E27FC236}">
                <a16:creationId xmlns:a16="http://schemas.microsoft.com/office/drawing/2014/main" id="{721481CE-14D0-D566-E7BB-F27BD7F5BE41}"/>
              </a:ext>
            </a:extLst>
          </p:cNvPr>
          <p:cNvSpPr txBox="1"/>
          <p:nvPr/>
        </p:nvSpPr>
        <p:spPr>
          <a:xfrm>
            <a:off x="8737352" y="2761941"/>
            <a:ext cx="235341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Learning about generative AI.</a:t>
            </a:r>
          </a:p>
        </p:txBody>
      </p:sp>
      <p:sp>
        <p:nvSpPr>
          <p:cNvPr id="40" name="TextBox 39">
            <a:extLst>
              <a:ext uri="{FF2B5EF4-FFF2-40B4-BE49-F238E27FC236}">
                <a16:creationId xmlns:a16="http://schemas.microsoft.com/office/drawing/2014/main" id="{A8283AEB-0757-840E-78FE-3FB03C4BA2A7}"/>
              </a:ext>
            </a:extLst>
          </p:cNvPr>
          <p:cNvSpPr txBox="1"/>
          <p:nvPr/>
        </p:nvSpPr>
        <p:spPr>
          <a:xfrm>
            <a:off x="4959240" y="2725808"/>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Learning about how AI works.</a:t>
            </a:r>
          </a:p>
        </p:txBody>
      </p:sp>
      <p:pic>
        <p:nvPicPr>
          <p:cNvPr id="4" name="Picture 3">
            <a:extLst>
              <a:ext uri="{FF2B5EF4-FFF2-40B4-BE49-F238E27FC236}">
                <a16:creationId xmlns:a16="http://schemas.microsoft.com/office/drawing/2014/main" id="{AA3C4E58-0B5F-8798-3D18-0B78F7B46C79}"/>
              </a:ext>
            </a:extLst>
          </p:cNvPr>
          <p:cNvPicPr>
            <a:picLocks noChangeAspect="1"/>
          </p:cNvPicPr>
          <p:nvPr/>
        </p:nvPicPr>
        <p:blipFill>
          <a:blip r:embed="rId8"/>
          <a:stretch>
            <a:fillRect/>
          </a:stretch>
        </p:blipFill>
        <p:spPr>
          <a:xfrm>
            <a:off x="9444512" y="1510497"/>
            <a:ext cx="939090" cy="1018015"/>
          </a:xfrm>
          <a:prstGeom prst="rect">
            <a:avLst/>
          </a:prstGeom>
        </p:spPr>
      </p:pic>
    </p:spTree>
    <p:extLst>
      <p:ext uri="{BB962C8B-B14F-4D97-AF65-F5344CB8AC3E}">
        <p14:creationId xmlns:p14="http://schemas.microsoft.com/office/powerpoint/2010/main" val="2783861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2C1A-FE2F-48F8-B3FF-6E64FDBF230F}"/>
              </a:ext>
            </a:extLst>
          </p:cNvPr>
          <p:cNvSpPr>
            <a:spLocks noGrp="1"/>
          </p:cNvSpPr>
          <p:nvPr>
            <p:ph type="title"/>
          </p:nvPr>
        </p:nvSpPr>
        <p:spPr/>
        <p:txBody>
          <a:bodyPr/>
          <a:lstStyle/>
          <a:p>
            <a:r>
              <a:rPr lang="en-US">
                <a:cs typeface="Segoe UI"/>
              </a:rPr>
              <a:t>Submission Tips</a:t>
            </a:r>
            <a:endParaRPr lang="en-US"/>
          </a:p>
        </p:txBody>
      </p:sp>
      <p:sp>
        <p:nvSpPr>
          <p:cNvPr id="3" name="Text Placeholder 2">
            <a:extLst>
              <a:ext uri="{FF2B5EF4-FFF2-40B4-BE49-F238E27FC236}">
                <a16:creationId xmlns:a16="http://schemas.microsoft.com/office/drawing/2014/main" id="{AEAA7E1F-2D9D-4A6D-B6DB-2B827148DAAC}"/>
              </a:ext>
            </a:extLst>
          </p:cNvPr>
          <p:cNvSpPr>
            <a:spLocks noGrp="1"/>
          </p:cNvSpPr>
          <p:nvPr>
            <p:ph type="body" sz="quarter" idx="12"/>
          </p:nvPr>
        </p:nvSpPr>
        <p:spPr>
          <a:xfrm>
            <a:off x="585216" y="3977319"/>
            <a:ext cx="9842499" cy="1501950"/>
          </a:xfrm>
        </p:spPr>
        <p:txBody>
          <a:bodyPr vert="horz" wrap="square" lIns="0" tIns="0" rIns="0" bIns="0" rtlCol="0" anchor="t">
            <a:spAutoFit/>
          </a:bodyPr>
          <a:lstStyle/>
          <a:p>
            <a:pPr marL="342900" indent="-342900">
              <a:buFontTx/>
              <a:buChar char="-"/>
            </a:pPr>
            <a:r>
              <a:rPr lang="en-US" dirty="0">
                <a:solidFill>
                  <a:schemeClr val="tx1"/>
                </a:solidFill>
                <a:cs typeface="Segoe UI Semilight"/>
              </a:rPr>
              <a:t>Your team will be learning about the different kinds of AI in this lesson. To score well in Imagine Cup Junior keep in mind that you need to: </a:t>
            </a:r>
          </a:p>
          <a:p>
            <a:pPr marL="942975" lvl="2" indent="-285750">
              <a:buFontTx/>
              <a:buChar char="-"/>
            </a:pPr>
            <a:r>
              <a:rPr lang="en-US" dirty="0">
                <a:solidFill>
                  <a:schemeClr val="tx1"/>
                </a:solidFill>
                <a:cs typeface="Segoe UI Semilight"/>
              </a:rPr>
              <a:t>Ensure your team’s concept is AI, and that you have used the APIs. </a:t>
            </a:r>
          </a:p>
          <a:p>
            <a:pPr marL="942975" lvl="2" indent="-285750">
              <a:buFontTx/>
              <a:buChar char="-"/>
            </a:pPr>
            <a:r>
              <a:rPr lang="en-US" dirty="0">
                <a:solidFill>
                  <a:schemeClr val="tx1"/>
                </a:solidFill>
                <a:cs typeface="Segoe UI Semilight"/>
              </a:rPr>
              <a:t>Try to think of ways that it can truly solve your identified problem in a really powerful way using AI.</a:t>
            </a:r>
          </a:p>
          <a:p>
            <a:pPr marL="942975" lvl="2" indent="-285750">
              <a:buFontTx/>
              <a:buChar char="-"/>
            </a:pPr>
            <a:r>
              <a:rPr lang="en-US" dirty="0">
                <a:solidFill>
                  <a:schemeClr val="tx1"/>
                </a:solidFill>
                <a:cs typeface="Segoe UI Semilight"/>
              </a:rPr>
              <a:t>Explain what kind of AI your team has used in your concept (traditional rule-based or generative AI)  </a:t>
            </a:r>
          </a:p>
        </p:txBody>
      </p:sp>
    </p:spTree>
    <p:extLst>
      <p:ext uri="{BB962C8B-B14F-4D97-AF65-F5344CB8AC3E}">
        <p14:creationId xmlns:p14="http://schemas.microsoft.com/office/powerpoint/2010/main" val="251917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1070793" y="1438591"/>
            <a:ext cx="7163775" cy="3056785"/>
          </a:xfrm>
        </p:spPr>
        <p:txBody>
          <a:bodyPr vert="horz" lIns="91440" tIns="45720" rIns="91440" bIns="45720" rtlCol="0" anchor="ctr">
            <a:normAutofit/>
          </a:bodyPr>
          <a:lstStyle/>
          <a:p>
            <a:pPr defTabSz="914400">
              <a:lnSpc>
                <a:spcPct val="90000"/>
              </a:lnSpc>
            </a:pPr>
            <a:r>
              <a:rPr lang="en-US" sz="2000" b="1" dirty="0">
                <a:solidFill>
                  <a:srgbClr val="7030A0"/>
                </a:solidFill>
                <a:ea typeface="+mj-ea"/>
                <a:cs typeface="Segoe UI Semibold"/>
              </a:rPr>
              <a:t>What have we learned about AI already?</a:t>
            </a:r>
            <a:endParaRPr lang="en-US" sz="1600" b="1" dirty="0">
              <a:solidFill>
                <a:schemeClr val="tx1"/>
              </a:solidFill>
              <a:ea typeface="+mj-ea"/>
              <a:cs typeface="Segoe UI Semibold"/>
            </a:endParaRP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7584621" y="161837"/>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Class Reflection</a:t>
            </a:r>
            <a:endParaRPr lang="en-US" sz="4400" b="1" dirty="0">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520615" y="2591843"/>
            <a:ext cx="2097248" cy="956345"/>
          </a:xfrm>
          <a:prstGeom prst="rect">
            <a:avLst/>
          </a:prstGeom>
          <a:ln w="12700">
            <a:miter lim="400000"/>
          </a:ln>
        </p:spPr>
      </p:pic>
      <p:sp>
        <p:nvSpPr>
          <p:cNvPr id="2" name="Rectangle 1">
            <a:extLst>
              <a:ext uri="{FF2B5EF4-FFF2-40B4-BE49-F238E27FC236}">
                <a16:creationId xmlns:a16="http://schemas.microsoft.com/office/drawing/2014/main" id="{8DC415CD-A7C9-B700-2148-F6A739459B02}"/>
              </a:ext>
            </a:extLst>
          </p:cNvPr>
          <p:cNvSpPr/>
          <p:nvPr/>
        </p:nvSpPr>
        <p:spPr>
          <a:xfrm>
            <a:off x="1418522" y="3674652"/>
            <a:ext cx="4225780" cy="1183401"/>
          </a:xfrm>
          <a:prstGeom prst="rect">
            <a:avLst/>
          </a:prstGeom>
        </p:spPr>
        <p:txBody>
          <a:bodyPr wrap="square" lIns="91440" tIns="45720" rIns="91440" bIns="45720" anchor="t">
            <a:spAutoFit/>
          </a:bodyPr>
          <a:lstStyle/>
          <a:p>
            <a:r>
              <a:rPr lang="en-AU" sz="1800" dirty="0">
                <a:solidFill>
                  <a:srgbClr val="7030A0"/>
                </a:solidFill>
              </a:rPr>
              <a:t>Helpful Questions to Consider:</a:t>
            </a:r>
          </a:p>
          <a:p>
            <a:endParaRPr lang="en-AU" sz="1050" dirty="0">
              <a:solidFill>
                <a:srgbClr val="7030A0"/>
              </a:solidFill>
            </a:endParaRPr>
          </a:p>
          <a:p>
            <a:pPr marL="285750" indent="-285750">
              <a:lnSpc>
                <a:spcPct val="90000"/>
              </a:lnSpc>
              <a:spcAft>
                <a:spcPts val="600"/>
              </a:spcAft>
              <a:buFont typeface="Arial" panose="020B0604020202020204" pitchFamily="34" charset="0"/>
              <a:buChar char="•"/>
            </a:pPr>
            <a:r>
              <a:rPr lang="en-US" sz="1200" dirty="0">
                <a:cs typeface="Segoe UI"/>
              </a:rPr>
              <a:t>How would you define AI in your own words?</a:t>
            </a:r>
          </a:p>
          <a:p>
            <a:pPr marL="285750" indent="-285750">
              <a:lnSpc>
                <a:spcPct val="90000"/>
              </a:lnSpc>
              <a:spcAft>
                <a:spcPts val="600"/>
              </a:spcAft>
              <a:buFont typeface="Arial" panose="020B0604020202020204" pitchFamily="34" charset="0"/>
              <a:buChar char="•"/>
            </a:pPr>
            <a:r>
              <a:rPr lang="en-US" sz="1200" dirty="0">
                <a:cs typeface="Segoe UI"/>
              </a:rPr>
              <a:t>What are the three steps of how AI works?</a:t>
            </a:r>
          </a:p>
          <a:p>
            <a:pPr marL="285750" indent="-285750">
              <a:lnSpc>
                <a:spcPct val="90000"/>
              </a:lnSpc>
              <a:spcAft>
                <a:spcPts val="600"/>
              </a:spcAft>
              <a:buFont typeface="Arial" panose="020B0604020202020204" pitchFamily="34" charset="0"/>
              <a:buChar char="•"/>
            </a:pPr>
            <a:r>
              <a:rPr lang="en-US" sz="1200" dirty="0">
                <a:cs typeface="Segoe UI"/>
              </a:rPr>
              <a:t>What is an API?</a:t>
            </a:r>
            <a:endParaRPr lang="en-AU" sz="1200" dirty="0"/>
          </a:p>
        </p:txBody>
      </p:sp>
    </p:spTree>
    <p:extLst>
      <p:ext uri="{BB962C8B-B14F-4D97-AF65-F5344CB8AC3E}">
        <p14:creationId xmlns:p14="http://schemas.microsoft.com/office/powerpoint/2010/main" val="1379110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5" descr="Diagram&#10;&#10;Description automatically generated">
            <a:extLst>
              <a:ext uri="{FF2B5EF4-FFF2-40B4-BE49-F238E27FC236}">
                <a16:creationId xmlns:a16="http://schemas.microsoft.com/office/drawing/2014/main" id="{8A97D1B4-56D0-4F12-923B-527A20111122}"/>
              </a:ext>
            </a:extLst>
          </p:cNvPr>
          <p:cNvPicPr>
            <a:picLocks noChangeAspect="1"/>
          </p:cNvPicPr>
          <p:nvPr/>
        </p:nvPicPr>
        <p:blipFill rotWithShape="1">
          <a:blip r:embed="rId3"/>
          <a:srcRect l="46925" r="6516" b="-187"/>
          <a:stretch/>
        </p:blipFill>
        <p:spPr>
          <a:xfrm>
            <a:off x="6017231" y="959800"/>
            <a:ext cx="6160396" cy="4595945"/>
          </a:xfrm>
          <a:prstGeom prst="rect">
            <a:avLst/>
          </a:prstGeom>
        </p:spPr>
      </p:pic>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655320" y="959800"/>
            <a:ext cx="6350787"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AI is quite simply…</a:t>
            </a:r>
            <a:endParaRPr lang="en-US" sz="4400" dirty="0">
              <a:solidFill>
                <a:srgbClr val="7030A0"/>
              </a:solidFill>
              <a:ea typeface="+mj-ea"/>
              <a:cs typeface="+mj-cs"/>
            </a:endParaRPr>
          </a:p>
        </p:txBody>
      </p:sp>
      <p:cxnSp>
        <p:nvCxnSpPr>
          <p:cNvPr id="7"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28C21A-16FB-4881-B416-181B5814532D}"/>
              </a:ext>
            </a:extLst>
          </p:cNvPr>
          <p:cNvSpPr txBox="1"/>
          <p:nvPr/>
        </p:nvSpPr>
        <p:spPr>
          <a:xfrm>
            <a:off x="655321" y="2575034"/>
            <a:ext cx="5120113" cy="346222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2800" dirty="0">
                <a:ea typeface="+mn-lt"/>
                <a:cs typeface="+mn-lt"/>
              </a:rPr>
              <a:t>an attempt to make a computer, a robot, or other piece of technology ‘think’ and do some things like humans.</a:t>
            </a:r>
            <a:endParaRPr lang="en-US" sz="2800" dirty="0"/>
          </a:p>
          <a:p>
            <a:pPr indent="-228600" defTabSz="914400">
              <a:lnSpc>
                <a:spcPct val="90000"/>
              </a:lnSpc>
              <a:spcAft>
                <a:spcPts val="600"/>
              </a:spcAft>
              <a:buFont typeface="Arial" panose="020B0604020202020204" pitchFamily="34" charset="0"/>
              <a:buChar char="•"/>
            </a:pPr>
            <a:endParaRPr lang="en-US" sz="1800" dirty="0"/>
          </a:p>
        </p:txBody>
      </p:sp>
    </p:spTree>
    <p:extLst>
      <p:ext uri="{BB962C8B-B14F-4D97-AF65-F5344CB8AC3E}">
        <p14:creationId xmlns:p14="http://schemas.microsoft.com/office/powerpoint/2010/main" val="25016850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923" y="183472"/>
            <a:ext cx="11018520" cy="553998"/>
          </a:xfrm>
        </p:spPr>
        <p:txBody>
          <a:bodyPr>
            <a:noAutofit/>
          </a:bodyPr>
          <a:lstStyle/>
          <a:p>
            <a:r>
              <a:rPr lang="en-IN" sz="3000" b="1">
                <a:cs typeface="Segoe UI"/>
              </a:rPr>
              <a:t>APIs that sit under each of the cognitive services</a:t>
            </a:r>
            <a:endParaRPr lang="en-US"/>
          </a:p>
        </p:txBody>
      </p:sp>
      <p:sp>
        <p:nvSpPr>
          <p:cNvPr id="9" name="Content Placeholder 2">
            <a:extLst>
              <a:ext uri="{FF2B5EF4-FFF2-40B4-BE49-F238E27FC236}">
                <a16:creationId xmlns:a16="http://schemas.microsoft.com/office/drawing/2014/main" id="{0C8A937D-43E1-6043-AFD6-E64B0B618924}"/>
              </a:ext>
            </a:extLst>
          </p:cNvPr>
          <p:cNvSpPr>
            <a:spLocks noGrp="1"/>
          </p:cNvSpPr>
          <p:nvPr>
            <p:ph type="body" sz="quarter" idx="10"/>
          </p:nvPr>
        </p:nvSpPr>
        <p:spPr>
          <a:xfrm>
            <a:off x="362258" y="701307"/>
            <a:ext cx="11018520" cy="869705"/>
          </a:xfrm>
        </p:spPr>
        <p:txBody>
          <a:bodyPr>
            <a:noAutofit/>
          </a:bodyPr>
          <a:lstStyle/>
          <a:p>
            <a:pPr marL="0" indent="0">
              <a:buNone/>
            </a:pPr>
            <a:r>
              <a:rPr lang="en-IN" sz="2000">
                <a:latin typeface="Segoe UI Semilight"/>
                <a:cs typeface="Segoe UI Semilight"/>
              </a:rPr>
              <a:t>There are many APIs that sit under each of the cognitive services. APIs are essentially software tools that AI developers can use to quickly and simply build out their AI ideas. Here is an overview of them, and you will explore them yourselves shortly. </a:t>
            </a:r>
            <a:endParaRPr lang="en-IN" sz="2000"/>
          </a:p>
        </p:txBody>
      </p:sp>
      <p:pic>
        <p:nvPicPr>
          <p:cNvPr id="11" name="Picture 10">
            <a:extLst>
              <a:ext uri="{FF2B5EF4-FFF2-40B4-BE49-F238E27FC236}">
                <a16:creationId xmlns:a16="http://schemas.microsoft.com/office/drawing/2014/main" id="{6675A4A0-39B3-454F-919A-2789BE5E1818}"/>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309686" y="1882577"/>
            <a:ext cx="471204" cy="530630"/>
          </a:xfrm>
          <a:prstGeom prst="rect">
            <a:avLst/>
          </a:prstGeom>
        </p:spPr>
      </p:pic>
      <p:pic>
        <p:nvPicPr>
          <p:cNvPr id="12" name="Picture 11">
            <a:extLst>
              <a:ext uri="{FF2B5EF4-FFF2-40B4-BE49-F238E27FC236}">
                <a16:creationId xmlns:a16="http://schemas.microsoft.com/office/drawing/2014/main" id="{8BD017D7-1E17-9E45-949D-0DF68C10B7FE}"/>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3665574" y="1892798"/>
            <a:ext cx="547942" cy="536206"/>
          </a:xfrm>
          <a:prstGeom prst="rect">
            <a:avLst/>
          </a:prstGeom>
        </p:spPr>
      </p:pic>
      <p:pic>
        <p:nvPicPr>
          <p:cNvPr id="13" name="Graphic 12" descr="Playbook">
            <a:extLst>
              <a:ext uri="{FF2B5EF4-FFF2-40B4-BE49-F238E27FC236}">
                <a16:creationId xmlns:a16="http://schemas.microsoft.com/office/drawing/2014/main" id="{83231D61-AD11-CD45-A895-4D9AF2966C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66655" y="1773080"/>
            <a:ext cx="746048" cy="746046"/>
          </a:xfrm>
          <a:prstGeom prst="rect">
            <a:avLst/>
          </a:prstGeom>
        </p:spPr>
      </p:pic>
      <p:pic>
        <p:nvPicPr>
          <p:cNvPr id="14" name="Picture 13">
            <a:extLst>
              <a:ext uri="{FF2B5EF4-FFF2-40B4-BE49-F238E27FC236}">
                <a16:creationId xmlns:a16="http://schemas.microsoft.com/office/drawing/2014/main" id="{62CFA923-8DFD-C04C-9A7B-7941FF0B7079}"/>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p:blipFill>
        <p:spPr>
          <a:xfrm>
            <a:off x="10456505" y="1804562"/>
            <a:ext cx="583694" cy="583692"/>
          </a:xfrm>
          <a:prstGeom prst="rect">
            <a:avLst/>
          </a:prstGeom>
        </p:spPr>
      </p:pic>
      <p:pic>
        <p:nvPicPr>
          <p:cNvPr id="15" name="Picture 14">
            <a:extLst>
              <a:ext uri="{FF2B5EF4-FFF2-40B4-BE49-F238E27FC236}">
                <a16:creationId xmlns:a16="http://schemas.microsoft.com/office/drawing/2014/main" id="{68C47CE0-0873-504D-AF76-8A6DA87138F5}"/>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314757" y="1669748"/>
            <a:ext cx="744319" cy="744317"/>
          </a:xfrm>
          <a:prstGeom prst="rect">
            <a:avLst/>
          </a:prstGeom>
        </p:spPr>
      </p:pic>
      <p:sp>
        <p:nvSpPr>
          <p:cNvPr id="16" name="Rectangle 15">
            <a:extLst>
              <a:ext uri="{FF2B5EF4-FFF2-40B4-BE49-F238E27FC236}">
                <a16:creationId xmlns:a16="http://schemas.microsoft.com/office/drawing/2014/main" id="{61153BBE-A9D5-2F4F-BF29-A34B25018EFB}"/>
              </a:ext>
            </a:extLst>
          </p:cNvPr>
          <p:cNvSpPr/>
          <p:nvPr/>
        </p:nvSpPr>
        <p:spPr>
          <a:xfrm>
            <a:off x="76459" y="2418873"/>
            <a:ext cx="3084848" cy="3693319"/>
          </a:xfrm>
          <a:prstGeom prst="rect">
            <a:avLst/>
          </a:prstGeom>
        </p:spPr>
        <p:txBody>
          <a:bodyPr wrap="square" lIns="91440" tIns="45720" rIns="91440" bIns="45720" anchor="t">
            <a:spAutoFit/>
          </a:bodyPr>
          <a:lstStyle/>
          <a:p>
            <a:pPr algn="ctr"/>
            <a:r>
              <a:rPr lang="en-IN" sz="1800" b="1" dirty="0"/>
              <a:t>Vision </a:t>
            </a:r>
            <a:br>
              <a:rPr lang="en-IN" sz="1800" b="1" dirty="0"/>
            </a:br>
            <a:r>
              <a:rPr lang="en-IN" sz="1200" b="1" dirty="0">
                <a:ea typeface="+mn-lt"/>
                <a:cs typeface="+mn-lt"/>
                <a:hlinkClick r:id="rId13"/>
              </a:rPr>
              <a:t>Computer Vision</a:t>
            </a:r>
            <a:endParaRPr lang="en-IN" sz="1200" dirty="0">
              <a:cs typeface="Segoe UI"/>
            </a:endParaRPr>
          </a:p>
          <a:p>
            <a:pPr algn="ctr"/>
            <a:r>
              <a:rPr lang="en-IN" sz="1200" dirty="0">
                <a:ea typeface="+mn-lt"/>
                <a:cs typeface="+mn-lt"/>
              </a:rPr>
              <a:t>Analyze content in images and video.</a:t>
            </a:r>
            <a:endParaRPr lang="en-IN" sz="1200" dirty="0">
              <a:cs typeface="Segoe UI"/>
            </a:endParaRPr>
          </a:p>
          <a:p>
            <a:pPr algn="ctr"/>
            <a:r>
              <a:rPr lang="en-IN" sz="1200" b="1" dirty="0">
                <a:ea typeface="+mn-lt"/>
                <a:cs typeface="+mn-lt"/>
                <a:hlinkClick r:id="rId14"/>
              </a:rPr>
              <a:t>Custom Vision</a:t>
            </a:r>
            <a:endParaRPr lang="en-IN" sz="1200" dirty="0">
              <a:cs typeface="Segoe UI"/>
            </a:endParaRPr>
          </a:p>
          <a:p>
            <a:pPr algn="ctr"/>
            <a:r>
              <a:rPr lang="en-IN" sz="1200" dirty="0">
                <a:ea typeface="+mn-lt"/>
                <a:cs typeface="+mn-lt"/>
              </a:rPr>
              <a:t>Customize image recognition to fit your business needs.</a:t>
            </a:r>
            <a:endParaRPr lang="en-IN" sz="1200" dirty="0">
              <a:cs typeface="Segoe UI"/>
            </a:endParaRPr>
          </a:p>
          <a:p>
            <a:pPr algn="ctr"/>
            <a:r>
              <a:rPr lang="en-IN" sz="1200" b="1" dirty="0">
                <a:ea typeface="+mn-lt"/>
                <a:cs typeface="+mn-lt"/>
                <a:hlinkClick r:id="rId15"/>
              </a:rPr>
              <a:t>Face</a:t>
            </a:r>
            <a:endParaRPr lang="en-IN" sz="1200" dirty="0">
              <a:cs typeface="Segoe UI"/>
            </a:endParaRPr>
          </a:p>
          <a:p>
            <a:pPr algn="ctr"/>
            <a:r>
              <a:rPr lang="en-IN" sz="1200" dirty="0">
                <a:ea typeface="+mn-lt"/>
                <a:cs typeface="+mn-lt"/>
              </a:rPr>
              <a:t>Detect and identify people and emotions in images.</a:t>
            </a:r>
            <a:endParaRPr lang="en-IN" sz="1200" dirty="0">
              <a:cs typeface="Segoe UI"/>
            </a:endParaRPr>
          </a:p>
          <a:p>
            <a:pPr algn="ctr"/>
            <a:r>
              <a:rPr lang="en-IN" sz="1200" b="1" dirty="0">
                <a:ea typeface="+mn-lt"/>
                <a:cs typeface="+mn-lt"/>
                <a:hlinkClick r:id="rId16"/>
              </a:rPr>
              <a:t>Form Recognizer</a:t>
            </a:r>
            <a:endParaRPr lang="en-IN" sz="1200" dirty="0">
              <a:cs typeface="Segoe UI"/>
            </a:endParaRPr>
          </a:p>
          <a:p>
            <a:pPr algn="ctr"/>
            <a:r>
              <a:rPr lang="en-IN" sz="1200" dirty="0">
                <a:ea typeface="+mn-lt"/>
                <a:cs typeface="+mn-lt"/>
              </a:rPr>
              <a:t>Extract text, key-value pairs, and tables from documents.</a:t>
            </a:r>
            <a:endParaRPr lang="en-IN" sz="1200" dirty="0">
              <a:cs typeface="Segoe UI"/>
            </a:endParaRPr>
          </a:p>
          <a:p>
            <a:pPr algn="ctr"/>
            <a:r>
              <a:rPr lang="en-IN" sz="1200" b="1" dirty="0">
                <a:ea typeface="+mn-lt"/>
                <a:cs typeface="+mn-lt"/>
                <a:hlinkClick r:id="rId17"/>
              </a:rPr>
              <a:t>Ink Recognizer </a:t>
            </a:r>
            <a:br>
              <a:rPr lang="en-IN" sz="1200" b="1" dirty="0">
                <a:ea typeface="+mn-lt"/>
                <a:cs typeface="+mn-lt"/>
              </a:rPr>
            </a:br>
            <a:r>
              <a:rPr lang="en-IN" sz="1200" dirty="0">
                <a:ea typeface="+mn-lt"/>
                <a:cs typeface="+mn-lt"/>
              </a:rPr>
              <a:t>Recognize digital ink and handwriting, and pinpoint common shapes.</a:t>
            </a:r>
            <a:endParaRPr lang="en-IN" sz="1200" dirty="0">
              <a:cs typeface="Segoe UI"/>
            </a:endParaRPr>
          </a:p>
          <a:p>
            <a:pPr algn="ctr"/>
            <a:r>
              <a:rPr lang="en-IN" sz="1200" b="1" dirty="0">
                <a:ea typeface="+mn-lt"/>
                <a:cs typeface="+mn-lt"/>
                <a:hlinkClick r:id="rId18"/>
              </a:rPr>
              <a:t>Video Indexer</a:t>
            </a:r>
            <a:endParaRPr lang="en-IN" sz="1200" dirty="0">
              <a:cs typeface="Segoe UI"/>
            </a:endParaRPr>
          </a:p>
          <a:p>
            <a:pPr algn="ctr"/>
            <a:r>
              <a:rPr lang="en-IN" sz="1200" dirty="0">
                <a:ea typeface="+mn-lt"/>
                <a:cs typeface="+mn-lt"/>
              </a:rPr>
              <a:t>Analyze the visual and audio channels of a video, and index its content.</a:t>
            </a:r>
            <a:endParaRPr lang="en-IN" sz="1200" dirty="0">
              <a:cs typeface="Segoe UI"/>
            </a:endParaRPr>
          </a:p>
          <a:p>
            <a:pPr algn="ctr"/>
            <a:endParaRPr lang="en-IN" sz="1200" b="1" dirty="0">
              <a:cs typeface="Segoe UI"/>
            </a:endParaRPr>
          </a:p>
        </p:txBody>
      </p:sp>
      <p:sp>
        <p:nvSpPr>
          <p:cNvPr id="17" name="Rectangle 16">
            <a:extLst>
              <a:ext uri="{FF2B5EF4-FFF2-40B4-BE49-F238E27FC236}">
                <a16:creationId xmlns:a16="http://schemas.microsoft.com/office/drawing/2014/main" id="{67CAA83D-7894-8747-BEE5-347B8D6F2801}"/>
              </a:ext>
            </a:extLst>
          </p:cNvPr>
          <p:cNvSpPr/>
          <p:nvPr/>
        </p:nvSpPr>
        <p:spPr>
          <a:xfrm>
            <a:off x="3106904" y="2433668"/>
            <a:ext cx="1802443" cy="3693319"/>
          </a:xfrm>
          <a:prstGeom prst="rect">
            <a:avLst/>
          </a:prstGeom>
        </p:spPr>
        <p:txBody>
          <a:bodyPr wrap="square" lIns="91440" tIns="45720" rIns="91440" bIns="45720" anchor="t">
            <a:spAutoFit/>
          </a:bodyPr>
          <a:lstStyle/>
          <a:p>
            <a:pPr algn="ctr"/>
            <a:r>
              <a:rPr lang="en-IN" sz="1800" b="1"/>
              <a:t>Speech</a:t>
            </a:r>
            <a:endParaRPr lang="en-US"/>
          </a:p>
          <a:p>
            <a:pPr algn="ctr"/>
            <a:r>
              <a:rPr lang="en-IN" sz="1200" b="1">
                <a:ea typeface="+mn-lt"/>
                <a:cs typeface="+mn-lt"/>
                <a:hlinkClick r:id="rId19"/>
              </a:rPr>
              <a:t>Speech to Text</a:t>
            </a:r>
            <a:endParaRPr lang="en-IN" sz="1200">
              <a:cs typeface="Segoe UI"/>
            </a:endParaRPr>
          </a:p>
          <a:p>
            <a:pPr algn="ctr"/>
            <a:r>
              <a:rPr lang="en-IN" sz="1200">
                <a:ea typeface="+mn-lt"/>
                <a:cs typeface="+mn-lt"/>
              </a:rPr>
              <a:t>Transcribe audible speech into readable, searchable text.</a:t>
            </a:r>
            <a:endParaRPr lang="en-IN" sz="1200">
              <a:cs typeface="Segoe UI"/>
            </a:endParaRPr>
          </a:p>
          <a:p>
            <a:pPr algn="ctr"/>
            <a:r>
              <a:rPr lang="en-IN" sz="1200" b="1">
                <a:ea typeface="+mn-lt"/>
                <a:cs typeface="+mn-lt"/>
                <a:hlinkClick r:id="rId20"/>
              </a:rPr>
              <a:t>Text to Speech</a:t>
            </a:r>
            <a:endParaRPr lang="en-IN" sz="1200">
              <a:cs typeface="Segoe UI"/>
            </a:endParaRPr>
          </a:p>
          <a:p>
            <a:pPr algn="ctr"/>
            <a:r>
              <a:rPr lang="en-IN" sz="1200">
                <a:ea typeface="+mn-lt"/>
                <a:cs typeface="+mn-lt"/>
              </a:rPr>
              <a:t>Convert text to lifelike speech for more natural interfaces.</a:t>
            </a:r>
            <a:endParaRPr lang="en-IN" sz="1200">
              <a:cs typeface="Segoe UI"/>
            </a:endParaRPr>
          </a:p>
          <a:p>
            <a:pPr algn="ctr"/>
            <a:r>
              <a:rPr lang="en-IN" sz="1200" b="1">
                <a:ea typeface="+mn-lt"/>
                <a:cs typeface="+mn-lt"/>
                <a:hlinkClick r:id="rId21"/>
              </a:rPr>
              <a:t>Speech Translation</a:t>
            </a:r>
            <a:endParaRPr lang="en-IN" sz="1200">
              <a:cs typeface="Segoe UI"/>
            </a:endParaRPr>
          </a:p>
          <a:p>
            <a:pPr algn="ctr"/>
            <a:r>
              <a:rPr lang="en-IN" sz="1200">
                <a:ea typeface="+mn-lt"/>
                <a:cs typeface="+mn-lt"/>
              </a:rPr>
              <a:t>Integrate real-time speech translation into your apps.</a:t>
            </a:r>
            <a:endParaRPr lang="en-IN" sz="1200">
              <a:cs typeface="Segoe UI"/>
            </a:endParaRPr>
          </a:p>
          <a:p>
            <a:pPr algn="ctr"/>
            <a:r>
              <a:rPr lang="en-IN" sz="1200" b="1" u="sng">
                <a:solidFill>
                  <a:schemeClr val="accent2"/>
                </a:solidFill>
                <a:ea typeface="+mn-lt"/>
                <a:cs typeface="+mn-lt"/>
              </a:rPr>
              <a:t>Speaker Recognition</a:t>
            </a:r>
            <a:endParaRPr lang="en-IN" sz="1200" b="1" u="sng" cap="all" baseline="30000">
              <a:solidFill>
                <a:schemeClr val="accent2"/>
              </a:solidFill>
              <a:cs typeface="Segoe UI"/>
            </a:endParaRPr>
          </a:p>
          <a:p>
            <a:pPr algn="ctr"/>
            <a:r>
              <a:rPr lang="en-IN" sz="1200">
                <a:ea typeface="+mn-lt"/>
                <a:cs typeface="+mn-lt"/>
              </a:rPr>
              <a:t>Identify and verify the people speaking based on audio.</a:t>
            </a:r>
            <a:endParaRPr lang="en-IN" sz="1200">
              <a:cs typeface="Segoe UI"/>
            </a:endParaRPr>
          </a:p>
          <a:p>
            <a:pPr algn="ctr"/>
            <a:endParaRPr lang="en-IN" sz="1200" b="1">
              <a:cs typeface="Segoe UI"/>
            </a:endParaRPr>
          </a:p>
          <a:p>
            <a:endParaRPr lang="en-IN" sz="1200">
              <a:cs typeface="Segoe UI"/>
            </a:endParaRPr>
          </a:p>
        </p:txBody>
      </p:sp>
      <p:sp>
        <p:nvSpPr>
          <p:cNvPr id="18" name="Rectangle 17">
            <a:extLst>
              <a:ext uri="{FF2B5EF4-FFF2-40B4-BE49-F238E27FC236}">
                <a16:creationId xmlns:a16="http://schemas.microsoft.com/office/drawing/2014/main" id="{AFAD08DD-D630-264C-A190-B8CCCFBDF3BF}"/>
              </a:ext>
            </a:extLst>
          </p:cNvPr>
          <p:cNvSpPr/>
          <p:nvPr/>
        </p:nvSpPr>
        <p:spPr>
          <a:xfrm>
            <a:off x="4990535" y="2432091"/>
            <a:ext cx="2577487" cy="3785652"/>
          </a:xfrm>
          <a:prstGeom prst="rect">
            <a:avLst/>
          </a:prstGeom>
        </p:spPr>
        <p:txBody>
          <a:bodyPr wrap="square" lIns="91440" tIns="45720" rIns="91440" bIns="45720" anchor="t">
            <a:spAutoFit/>
          </a:bodyPr>
          <a:lstStyle/>
          <a:p>
            <a:pPr algn="ctr"/>
            <a:r>
              <a:rPr lang="en-IN" sz="1800" b="1"/>
              <a:t>Language</a:t>
            </a:r>
          </a:p>
          <a:p>
            <a:pPr algn="ctr"/>
            <a:r>
              <a:rPr lang="en-IN" sz="1200" b="1">
                <a:ea typeface="+mn-lt"/>
                <a:cs typeface="+mn-lt"/>
                <a:hlinkClick r:id="rId22"/>
              </a:rPr>
              <a:t>Immersive Reader</a:t>
            </a:r>
            <a:endParaRPr lang="en-IN" sz="1200">
              <a:cs typeface="Segoe UI"/>
            </a:endParaRPr>
          </a:p>
          <a:p>
            <a:pPr algn="ctr"/>
            <a:r>
              <a:rPr lang="en-IN" sz="1200">
                <a:ea typeface="+mn-lt"/>
                <a:cs typeface="+mn-lt"/>
              </a:rPr>
              <a:t>Help readers of all abilities comprehend text using audio and visual cues.</a:t>
            </a:r>
            <a:endParaRPr lang="en-IN" sz="1200">
              <a:cs typeface="Segoe UI"/>
            </a:endParaRPr>
          </a:p>
          <a:p>
            <a:pPr algn="ctr"/>
            <a:r>
              <a:rPr lang="en-IN" sz="1200" b="1">
                <a:ea typeface="+mn-lt"/>
                <a:cs typeface="+mn-lt"/>
                <a:hlinkClick r:id="rId23"/>
              </a:rPr>
              <a:t>Language Understanding</a:t>
            </a:r>
            <a:endParaRPr lang="en-IN" sz="1200">
              <a:cs typeface="Segoe UI"/>
            </a:endParaRPr>
          </a:p>
          <a:p>
            <a:pPr algn="ctr"/>
            <a:r>
              <a:rPr lang="en-IN" sz="1200">
                <a:ea typeface="+mn-lt"/>
                <a:cs typeface="+mn-lt"/>
              </a:rPr>
              <a:t>Build natural language understanding into apps, bots, and IoT devices.</a:t>
            </a:r>
            <a:endParaRPr lang="en-IN" sz="1200">
              <a:cs typeface="Segoe UI"/>
            </a:endParaRPr>
          </a:p>
          <a:p>
            <a:pPr algn="ctr"/>
            <a:r>
              <a:rPr lang="en-IN" sz="1200" b="1">
                <a:ea typeface="+mn-lt"/>
                <a:cs typeface="+mn-lt"/>
                <a:hlinkClick r:id="rId24"/>
              </a:rPr>
              <a:t>QnA Maker</a:t>
            </a:r>
            <a:endParaRPr lang="en-IN" sz="1200">
              <a:cs typeface="Segoe UI"/>
            </a:endParaRPr>
          </a:p>
          <a:p>
            <a:pPr algn="ctr"/>
            <a:r>
              <a:rPr lang="en-IN" sz="1200">
                <a:ea typeface="+mn-lt"/>
                <a:cs typeface="+mn-lt"/>
              </a:rPr>
              <a:t>Create a conversational question and answer layer over your data.</a:t>
            </a:r>
            <a:endParaRPr lang="en-IN" sz="1200">
              <a:cs typeface="Segoe UI"/>
            </a:endParaRPr>
          </a:p>
          <a:p>
            <a:pPr algn="ctr"/>
            <a:r>
              <a:rPr lang="en-IN" sz="1200" b="1">
                <a:ea typeface="+mn-lt"/>
                <a:cs typeface="+mn-lt"/>
                <a:hlinkClick r:id="rId25"/>
              </a:rPr>
              <a:t>Text Analytics</a:t>
            </a:r>
            <a:endParaRPr lang="en-IN" sz="1200">
              <a:cs typeface="Segoe UI"/>
            </a:endParaRPr>
          </a:p>
          <a:p>
            <a:pPr algn="ctr"/>
            <a:r>
              <a:rPr lang="en-IN" sz="1200">
                <a:ea typeface="+mn-lt"/>
                <a:cs typeface="+mn-lt"/>
              </a:rPr>
              <a:t>Detect sentiment, key phrases, and named entities.</a:t>
            </a:r>
            <a:endParaRPr lang="en-IN" sz="1200">
              <a:cs typeface="Segoe UI"/>
            </a:endParaRPr>
          </a:p>
          <a:p>
            <a:pPr algn="ctr"/>
            <a:r>
              <a:rPr lang="en-IN" sz="1200" b="1">
                <a:ea typeface="+mn-lt"/>
                <a:cs typeface="+mn-lt"/>
                <a:hlinkClick r:id="rId26"/>
              </a:rPr>
              <a:t>Translator</a:t>
            </a:r>
            <a:endParaRPr lang="en-IN" sz="1200">
              <a:cs typeface="Segoe UI"/>
            </a:endParaRPr>
          </a:p>
          <a:p>
            <a:pPr algn="ctr"/>
            <a:r>
              <a:rPr lang="en-IN" sz="1200">
                <a:ea typeface="+mn-lt"/>
                <a:cs typeface="+mn-lt"/>
              </a:rPr>
              <a:t>Detect and translate more than 60 supported languages.</a:t>
            </a:r>
            <a:endParaRPr lang="en-IN" sz="1200">
              <a:cs typeface="Segoe UI"/>
            </a:endParaRPr>
          </a:p>
          <a:p>
            <a:pPr algn="ctr"/>
            <a:endParaRPr lang="en-IN" sz="1800" b="1">
              <a:cs typeface="Segoe UI"/>
            </a:endParaRPr>
          </a:p>
        </p:txBody>
      </p:sp>
      <p:sp>
        <p:nvSpPr>
          <p:cNvPr id="23" name="Rectangle 22">
            <a:extLst>
              <a:ext uri="{FF2B5EF4-FFF2-40B4-BE49-F238E27FC236}">
                <a16:creationId xmlns:a16="http://schemas.microsoft.com/office/drawing/2014/main" id="{E77F30F0-BB59-124E-B2B8-CE724582E326}"/>
              </a:ext>
            </a:extLst>
          </p:cNvPr>
          <p:cNvSpPr/>
          <p:nvPr/>
        </p:nvSpPr>
        <p:spPr>
          <a:xfrm>
            <a:off x="7837536" y="2417000"/>
            <a:ext cx="1694796" cy="4862870"/>
          </a:xfrm>
          <a:prstGeom prst="rect">
            <a:avLst/>
          </a:prstGeom>
        </p:spPr>
        <p:txBody>
          <a:bodyPr wrap="square" lIns="91440" tIns="45720" rIns="91440" bIns="45720" anchor="t">
            <a:spAutoFit/>
          </a:bodyPr>
          <a:lstStyle/>
          <a:p>
            <a:pPr algn="ctr"/>
            <a:r>
              <a:rPr lang="en-IN" sz="1800" b="1"/>
              <a:t>Search</a:t>
            </a:r>
            <a:endParaRPr lang="en-US" sz="1325">
              <a:cs typeface="Segoe UI"/>
            </a:endParaRPr>
          </a:p>
          <a:p>
            <a:pPr algn="ctr"/>
            <a:r>
              <a:rPr lang="en-IN" sz="1200" b="1">
                <a:ea typeface="+mn-lt"/>
                <a:cs typeface="+mn-lt"/>
                <a:hlinkClick r:id="rId27"/>
              </a:rPr>
              <a:t>Bing Image, News,Video &amp; Web Search</a:t>
            </a:r>
            <a:endParaRPr lang="en-IN" sz="1200">
              <a:ea typeface="+mn-lt"/>
              <a:cs typeface="+mn-lt"/>
            </a:endParaRPr>
          </a:p>
          <a:p>
            <a:pPr algn="ctr"/>
            <a:r>
              <a:rPr lang="en-IN" sz="1200">
                <a:ea typeface="+mn-lt"/>
                <a:cs typeface="+mn-lt"/>
              </a:rPr>
              <a:t>Search across a wide range of terms. </a:t>
            </a:r>
          </a:p>
          <a:p>
            <a:pPr algn="ctr"/>
            <a:r>
              <a:rPr lang="en-IN" sz="1200" b="1">
                <a:ea typeface="+mn-lt"/>
                <a:cs typeface="+mn-lt"/>
                <a:hlinkClick r:id="rId28"/>
              </a:rPr>
              <a:t>Bing Custom Search</a:t>
            </a:r>
            <a:endParaRPr lang="en-IN" sz="1200">
              <a:cs typeface="Segoe UI"/>
            </a:endParaRPr>
          </a:p>
          <a:p>
            <a:pPr algn="ctr"/>
            <a:r>
              <a:rPr lang="en-IN" sz="1200">
                <a:ea typeface="+mn-lt"/>
                <a:cs typeface="+mn-lt"/>
              </a:rPr>
              <a:t>Create a custom search engine with ad-free results.</a:t>
            </a:r>
            <a:endParaRPr lang="en-IN" sz="1200">
              <a:cs typeface="Segoe UI"/>
            </a:endParaRPr>
          </a:p>
          <a:p>
            <a:pPr algn="ctr"/>
            <a:r>
              <a:rPr lang="en-IN" sz="1200" b="1">
                <a:ea typeface="+mn-lt"/>
                <a:cs typeface="+mn-lt"/>
                <a:hlinkClick r:id="rId29"/>
              </a:rPr>
              <a:t>Bing Entity Search</a:t>
            </a:r>
            <a:endParaRPr lang="en-IN" sz="1200">
              <a:cs typeface="Segoe UI"/>
            </a:endParaRPr>
          </a:p>
          <a:p>
            <a:pPr algn="ctr"/>
            <a:r>
              <a:rPr lang="en-IN" sz="1200">
                <a:ea typeface="+mn-lt"/>
                <a:cs typeface="+mn-lt"/>
              </a:rPr>
              <a:t>Recognize and classify named entities, and find search results based on them.</a:t>
            </a:r>
            <a:endParaRPr lang="en-IN" sz="1200">
              <a:cs typeface="Segoe UI"/>
            </a:endParaRPr>
          </a:p>
          <a:p>
            <a:pPr algn="ctr"/>
            <a:r>
              <a:rPr lang="en-IN" sz="1200">
                <a:ea typeface="+mn-lt"/>
                <a:cs typeface="+mn-lt"/>
              </a:rPr>
              <a:t>and objects.</a:t>
            </a:r>
            <a:endParaRPr lang="en-IN" sz="1200">
              <a:cs typeface="Segoe UI"/>
            </a:endParaRPr>
          </a:p>
          <a:p>
            <a:pPr algn="ctr"/>
            <a:r>
              <a:rPr lang="en-IN" sz="1200" b="1">
                <a:ea typeface="+mn-lt"/>
                <a:cs typeface="+mn-lt"/>
                <a:hlinkClick r:id="rId30"/>
              </a:rPr>
              <a:t>Bing Spell Check</a:t>
            </a:r>
            <a:endParaRPr lang="en-IN" sz="1200">
              <a:cs typeface="Segoe UI"/>
            </a:endParaRPr>
          </a:p>
          <a:p>
            <a:pPr algn="ctr"/>
            <a:r>
              <a:rPr lang="en-IN" sz="1200">
                <a:ea typeface="+mn-lt"/>
                <a:cs typeface="+mn-lt"/>
              </a:rPr>
              <a:t>Help users identify and fix word breaks, slang, names, homonyms, and brands.</a:t>
            </a:r>
            <a:endParaRPr lang="en-IN" sz="1200">
              <a:cs typeface="Segoe UI"/>
            </a:endParaRPr>
          </a:p>
          <a:p>
            <a:pPr algn="ctr"/>
            <a:endParaRPr lang="en-IN" sz="1200" b="1">
              <a:cs typeface="Segoe UI"/>
            </a:endParaRPr>
          </a:p>
          <a:p>
            <a:pPr algn="ctr"/>
            <a:endParaRPr lang="en-IN" sz="1200">
              <a:cs typeface="Segoe UI"/>
            </a:endParaRPr>
          </a:p>
          <a:p>
            <a:pPr algn="ctr"/>
            <a:endParaRPr lang="en-IN" sz="1600">
              <a:cs typeface="Segoe UI"/>
            </a:endParaRPr>
          </a:p>
        </p:txBody>
      </p:sp>
      <p:sp>
        <p:nvSpPr>
          <p:cNvPr id="24" name="Rectangle 23">
            <a:extLst>
              <a:ext uri="{FF2B5EF4-FFF2-40B4-BE49-F238E27FC236}">
                <a16:creationId xmlns:a16="http://schemas.microsoft.com/office/drawing/2014/main" id="{21EB5C94-56AD-144D-B982-236E241F728A}"/>
              </a:ext>
            </a:extLst>
          </p:cNvPr>
          <p:cNvSpPr/>
          <p:nvPr/>
        </p:nvSpPr>
        <p:spPr>
          <a:xfrm>
            <a:off x="9761198" y="2462269"/>
            <a:ext cx="1875804" cy="3416320"/>
          </a:xfrm>
          <a:prstGeom prst="rect">
            <a:avLst/>
          </a:prstGeom>
        </p:spPr>
        <p:txBody>
          <a:bodyPr wrap="square" lIns="91440" tIns="45720" rIns="91440" bIns="45720" anchor="t">
            <a:spAutoFit/>
          </a:bodyPr>
          <a:lstStyle/>
          <a:p>
            <a:pPr algn="ctr"/>
            <a:r>
              <a:rPr lang="en-IN" sz="1800" b="1" dirty="0"/>
              <a:t>Decision</a:t>
            </a:r>
            <a:endParaRPr lang="en-IN" sz="1800" dirty="0"/>
          </a:p>
          <a:p>
            <a:pPr algn="ctr"/>
            <a:r>
              <a:rPr lang="en-IN" sz="1200" b="1" u="sng" dirty="0">
                <a:solidFill>
                  <a:srgbClr val="1885D8"/>
                </a:solidFill>
                <a:ea typeface="+mn-lt"/>
                <a:cs typeface="+mn-lt"/>
                <a:hlinkClick r:id="rId31">
                  <a:extLst>
                    <a:ext uri="{A12FA001-AC4F-418D-AE19-62706E023703}">
                      <ahyp:hlinkClr xmlns:ahyp="http://schemas.microsoft.com/office/drawing/2018/hyperlinkcolor" val="tx"/>
                    </a:ext>
                  </a:extLst>
                </a:hlinkClick>
              </a:rPr>
              <a:t>Anomaly Detector</a:t>
            </a:r>
            <a:endParaRPr lang="en-IN" sz="1200" u="sng" dirty="0">
              <a:solidFill>
                <a:srgbClr val="1885D8"/>
              </a:solidFill>
              <a:cs typeface="Segoe UI"/>
            </a:endParaRPr>
          </a:p>
          <a:p>
            <a:pPr algn="ctr"/>
            <a:r>
              <a:rPr lang="en-IN" sz="1200" dirty="0">
                <a:ea typeface="+mn-lt"/>
                <a:cs typeface="+mn-lt"/>
              </a:rPr>
              <a:t>Identify potential problems early on.</a:t>
            </a:r>
            <a:endParaRPr lang="en-IN" sz="1200" dirty="0">
              <a:cs typeface="Segoe UI"/>
            </a:endParaRPr>
          </a:p>
          <a:p>
            <a:pPr algn="ctr"/>
            <a:r>
              <a:rPr lang="en-IN" sz="1200" b="1" dirty="0">
                <a:ea typeface="+mn-lt"/>
                <a:cs typeface="+mn-lt"/>
                <a:hlinkClick r:id="rId32"/>
              </a:rPr>
              <a:t>Content Moderator</a:t>
            </a:r>
            <a:endParaRPr lang="en-IN" sz="1200" dirty="0">
              <a:cs typeface="Segoe UI"/>
            </a:endParaRPr>
          </a:p>
          <a:p>
            <a:pPr algn="ctr"/>
            <a:r>
              <a:rPr lang="en-IN" sz="1200" dirty="0">
                <a:ea typeface="+mn-lt"/>
                <a:cs typeface="+mn-lt"/>
              </a:rPr>
              <a:t>Detect potentially offensive or unwanted content.</a:t>
            </a:r>
            <a:endParaRPr lang="en-IN" sz="1200" dirty="0">
              <a:cs typeface="Segoe UI"/>
            </a:endParaRPr>
          </a:p>
          <a:p>
            <a:pPr algn="ctr"/>
            <a:r>
              <a:rPr lang="en-IN" sz="1200" b="1" dirty="0">
                <a:ea typeface="+mn-lt"/>
                <a:cs typeface="+mn-lt"/>
                <a:hlinkClick r:id="rId33"/>
              </a:rPr>
              <a:t>Metrics Advisor </a:t>
            </a:r>
            <a:endParaRPr lang="en-IN" sz="1200" dirty="0">
              <a:ea typeface="+mn-lt"/>
              <a:cs typeface="+mn-lt"/>
            </a:endParaRPr>
          </a:p>
          <a:p>
            <a:pPr algn="ctr"/>
            <a:r>
              <a:rPr lang="en-IN" sz="1200" dirty="0">
                <a:ea typeface="+mn-lt"/>
                <a:cs typeface="+mn-lt"/>
              </a:rPr>
              <a:t>Monitor metrics and diagnose issues.</a:t>
            </a:r>
            <a:endParaRPr lang="en-IN" sz="1200" dirty="0">
              <a:cs typeface="Segoe UI"/>
            </a:endParaRPr>
          </a:p>
          <a:p>
            <a:pPr algn="ctr"/>
            <a:r>
              <a:rPr lang="en-IN" sz="1200" b="1" dirty="0">
                <a:ea typeface="+mn-lt"/>
                <a:cs typeface="+mn-lt"/>
                <a:hlinkClick r:id="rId34"/>
              </a:rPr>
              <a:t>Personalizer</a:t>
            </a:r>
            <a:endParaRPr lang="en-IN" sz="1200" dirty="0">
              <a:cs typeface="Segoe UI"/>
            </a:endParaRPr>
          </a:p>
          <a:p>
            <a:pPr algn="ctr"/>
            <a:r>
              <a:rPr lang="en-IN" sz="1200" dirty="0">
                <a:ea typeface="+mn-lt"/>
                <a:cs typeface="+mn-lt"/>
              </a:rPr>
              <a:t>Create rich, personalized experiences for every user.</a:t>
            </a:r>
            <a:endParaRPr lang="en-IN" sz="1200" dirty="0">
              <a:cs typeface="Segoe UI"/>
            </a:endParaRPr>
          </a:p>
          <a:p>
            <a:pPr algn="ctr"/>
            <a:br>
              <a:rPr lang="en-IN" sz="1800" b="1" dirty="0">
                <a:cs typeface="Segoe UI"/>
              </a:rPr>
            </a:br>
            <a:endParaRPr lang="en-IN" sz="1200" dirty="0">
              <a:cs typeface="Segoe UI"/>
            </a:endParaRPr>
          </a:p>
        </p:txBody>
      </p:sp>
      <p:sp>
        <p:nvSpPr>
          <p:cNvPr id="19" name="TextBox 18">
            <a:extLst>
              <a:ext uri="{FF2B5EF4-FFF2-40B4-BE49-F238E27FC236}">
                <a16:creationId xmlns:a16="http://schemas.microsoft.com/office/drawing/2014/main" id="{2A0F8069-400B-8B4C-AFDD-C5C033E5E26D}"/>
              </a:ext>
            </a:extLst>
          </p:cNvPr>
          <p:cNvSpPr txBox="1"/>
          <p:nvPr/>
        </p:nvSpPr>
        <p:spPr>
          <a:xfrm>
            <a:off x="526615" y="1834482"/>
            <a:ext cx="184731" cy="400110"/>
          </a:xfrm>
          <a:prstGeom prst="rect">
            <a:avLst/>
          </a:prstGeom>
          <a:noFill/>
        </p:spPr>
        <p:txBody>
          <a:bodyPr wrap="none" lIns="91440" tIns="45720" rIns="91440" bIns="45720" rtlCol="0" anchor="t">
            <a:spAutoFit/>
          </a:bodyPr>
          <a:lstStyle/>
          <a:p>
            <a:endParaRPr lang="en-US" sz="2000" b="1">
              <a:solidFill>
                <a:schemeClr val="accent3"/>
              </a:solidFill>
              <a:cs typeface="Segoe UI"/>
            </a:endParaRPr>
          </a:p>
        </p:txBody>
      </p:sp>
      <p:cxnSp>
        <p:nvCxnSpPr>
          <p:cNvPr id="20" name="Straight Connector 19">
            <a:extLst>
              <a:ext uri="{FF2B5EF4-FFF2-40B4-BE49-F238E27FC236}">
                <a16:creationId xmlns:a16="http://schemas.microsoft.com/office/drawing/2014/main" id="{DC5D7DA0-5AE8-4F40-895A-55483BD62668}"/>
              </a:ext>
            </a:extLst>
          </p:cNvPr>
          <p:cNvCxnSpPr>
            <a:cxnSpLocks/>
          </p:cNvCxnSpPr>
          <p:nvPr/>
        </p:nvCxnSpPr>
        <p:spPr>
          <a:xfrm>
            <a:off x="-1018517" y="1630910"/>
            <a:ext cx="10955934" cy="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3941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Diagram&#10;&#10;Description automatically generated">
            <a:extLst>
              <a:ext uri="{FF2B5EF4-FFF2-40B4-BE49-F238E27FC236}">
                <a16:creationId xmlns:a16="http://schemas.microsoft.com/office/drawing/2014/main" id="{8A97D1B4-56D0-4F12-923B-527A20111122}"/>
              </a:ext>
            </a:extLst>
          </p:cNvPr>
          <p:cNvPicPr>
            <a:picLocks noChangeAspect="1"/>
          </p:cNvPicPr>
          <p:nvPr/>
        </p:nvPicPr>
        <p:blipFill rotWithShape="1">
          <a:blip r:embed="rId3"/>
          <a:srcRect l="46925" r="6516" b="-187"/>
          <a:stretch/>
        </p:blipFill>
        <p:spPr>
          <a:xfrm>
            <a:off x="10006885" y="174190"/>
            <a:ext cx="1958239" cy="1460938"/>
          </a:xfrm>
          <a:prstGeom prst="rect">
            <a:avLst/>
          </a:prstGeom>
        </p:spPr>
      </p:pic>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365421" y="376917"/>
            <a:ext cx="7216696"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The 1,2,3 Step Process </a:t>
            </a:r>
            <a:endParaRPr lang="en-US" sz="4400" dirty="0">
              <a:ea typeface="+mj-lt"/>
              <a:cs typeface="+mj-lt"/>
            </a:endParaRPr>
          </a:p>
          <a:p>
            <a:pPr defTabSz="914400">
              <a:lnSpc>
                <a:spcPct val="90000"/>
              </a:lnSpc>
            </a:pPr>
            <a:endParaRPr lang="en-US" sz="4400" b="1" dirty="0">
              <a:solidFill>
                <a:srgbClr val="7030A0"/>
              </a:solidFill>
              <a:ea typeface="+mj-ea"/>
              <a:cs typeface="Segoe UI Semibold"/>
            </a:endParaRPr>
          </a:p>
        </p:txBody>
      </p:sp>
      <p:sp>
        <p:nvSpPr>
          <p:cNvPr id="5" name="Arrow: Right 8">
            <a:extLst>
              <a:ext uri="{FF2B5EF4-FFF2-40B4-BE49-F238E27FC236}">
                <a16:creationId xmlns:a16="http://schemas.microsoft.com/office/drawing/2014/main" id="{A5DEDBEC-F3B7-53AA-5BA5-8B02FE3AAC10}"/>
              </a:ext>
            </a:extLst>
          </p:cNvPr>
          <p:cNvSpPr/>
          <p:nvPr/>
        </p:nvSpPr>
        <p:spPr bwMode="auto">
          <a:xfrm>
            <a:off x="3732427" y="3316038"/>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Arrow: Right 11">
            <a:extLst>
              <a:ext uri="{FF2B5EF4-FFF2-40B4-BE49-F238E27FC236}">
                <a16:creationId xmlns:a16="http://schemas.microsoft.com/office/drawing/2014/main" id="{D6503FA0-50A5-8BD4-3B62-34CB31454233}"/>
              </a:ext>
            </a:extLst>
          </p:cNvPr>
          <p:cNvSpPr/>
          <p:nvPr/>
        </p:nvSpPr>
        <p:spPr bwMode="auto">
          <a:xfrm>
            <a:off x="7732354" y="3316038"/>
            <a:ext cx="638175" cy="400110"/>
          </a:xfrm>
          <a:prstGeom prst="rightArrow">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Rounded Corners 7">
            <a:extLst>
              <a:ext uri="{FF2B5EF4-FFF2-40B4-BE49-F238E27FC236}">
                <a16:creationId xmlns:a16="http://schemas.microsoft.com/office/drawing/2014/main" id="{802832A7-FA1C-3D10-3532-A0A3658F72A1}"/>
              </a:ext>
            </a:extLst>
          </p:cNvPr>
          <p:cNvSpPr/>
          <p:nvPr/>
        </p:nvSpPr>
        <p:spPr bwMode="auto">
          <a:xfrm>
            <a:off x="681995"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4" name="Rectangle: Rounded Corners 7">
            <a:extLst>
              <a:ext uri="{FF2B5EF4-FFF2-40B4-BE49-F238E27FC236}">
                <a16:creationId xmlns:a16="http://schemas.microsoft.com/office/drawing/2014/main" id="{6B312932-323A-692E-0E48-25AC78F16BFF}"/>
              </a:ext>
            </a:extLst>
          </p:cNvPr>
          <p:cNvSpPr/>
          <p:nvPr/>
        </p:nvSpPr>
        <p:spPr bwMode="auto">
          <a:xfrm>
            <a:off x="4772181"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5" name="Rectangle: Rounded Corners 7">
            <a:extLst>
              <a:ext uri="{FF2B5EF4-FFF2-40B4-BE49-F238E27FC236}">
                <a16:creationId xmlns:a16="http://schemas.microsoft.com/office/drawing/2014/main" id="{6E098011-73C2-662B-6BC5-B762CF063700}"/>
              </a:ext>
            </a:extLst>
          </p:cNvPr>
          <p:cNvSpPr/>
          <p:nvPr/>
        </p:nvSpPr>
        <p:spPr bwMode="auto">
          <a:xfrm>
            <a:off x="8683067" y="2603841"/>
            <a:ext cx="2647635" cy="1824505"/>
          </a:xfrm>
          <a:prstGeom prst="roundRect">
            <a:avLst/>
          </a:prstGeom>
          <a:solidFill>
            <a:schemeClr val="accent1">
              <a:lumMod val="40000"/>
              <a:lumOff val="60000"/>
            </a:schemeClr>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bg1"/>
                </a:solidFill>
                <a:ea typeface="Segoe UI" pitchFamily="34" charset="0"/>
                <a:cs typeface="Segoe UI" pitchFamily="34" charset="0"/>
              </a:rPr>
              <a:t>Step 3</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A decision or outcome is created by the AI.</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6" name="Rectangle: Rounded Corners 7">
            <a:extLst>
              <a:ext uri="{FF2B5EF4-FFF2-40B4-BE49-F238E27FC236}">
                <a16:creationId xmlns:a16="http://schemas.microsoft.com/office/drawing/2014/main" id="{6E91F795-E1C2-3C74-32B8-7576B45BDB5E}"/>
              </a:ext>
            </a:extLst>
          </p:cNvPr>
          <p:cNvSpPr/>
          <p:nvPr/>
        </p:nvSpPr>
        <p:spPr bwMode="auto">
          <a:xfrm>
            <a:off x="4772182" y="2603841"/>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7" name="Rectangle: Rounded Corners 7">
            <a:extLst>
              <a:ext uri="{FF2B5EF4-FFF2-40B4-BE49-F238E27FC236}">
                <a16:creationId xmlns:a16="http://schemas.microsoft.com/office/drawing/2014/main" id="{66B38CF7-617E-7E79-88F4-AEA03C755E08}"/>
              </a:ext>
            </a:extLst>
          </p:cNvPr>
          <p:cNvSpPr/>
          <p:nvPr/>
        </p:nvSpPr>
        <p:spPr bwMode="auto">
          <a:xfrm>
            <a:off x="683212" y="2603841"/>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1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Data is collected.</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18" name="Rectangle: Rounded Corners 7">
            <a:extLst>
              <a:ext uri="{FF2B5EF4-FFF2-40B4-BE49-F238E27FC236}">
                <a16:creationId xmlns:a16="http://schemas.microsoft.com/office/drawing/2014/main" id="{38115F5A-0CDA-9937-7D71-F2ADF5473B31}"/>
              </a:ext>
            </a:extLst>
          </p:cNvPr>
          <p:cNvSpPr/>
          <p:nvPr/>
        </p:nvSpPr>
        <p:spPr bwMode="auto">
          <a:xfrm>
            <a:off x="8683066" y="2603841"/>
            <a:ext cx="2647635" cy="1824505"/>
          </a:xfrm>
          <a:prstGeom prst="roundRect">
            <a:avLst/>
          </a:prstGeom>
          <a:solidFill>
            <a:schemeClr val="bg1"/>
          </a:solid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dirty="0">
                <a:solidFill>
                  <a:schemeClr val="accent1"/>
                </a:solidFill>
                <a:ea typeface="Segoe UI" pitchFamily="34" charset="0"/>
                <a:cs typeface="Segoe UI" pitchFamily="34" charset="0"/>
              </a:rPr>
              <a:t>Step 2 </a:t>
            </a:r>
          </a:p>
          <a:p>
            <a:pPr algn="ctr" defTabSz="932472" fontAlgn="base">
              <a:spcBef>
                <a:spcPct val="0"/>
              </a:spcBef>
              <a:spcAft>
                <a:spcPct val="0"/>
              </a:spcAft>
            </a:pPr>
            <a:endParaRPr lang="en-US" sz="2000" b="1"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This data goes into the AI.  </a:t>
            </a:r>
          </a:p>
          <a:p>
            <a:pPr algn="ctr"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4012661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3" grpId="0" animBg="1"/>
      <p:bldP spid="14" grpId="0" animBg="1"/>
      <p:bldP spid="15" grpId="0" animBg="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1195-3E8B-9CC8-5FF6-E19B045729C5}"/>
              </a:ext>
            </a:extLst>
          </p:cNvPr>
          <p:cNvSpPr>
            <a:spLocks noGrp="1"/>
          </p:cNvSpPr>
          <p:nvPr>
            <p:ph type="title"/>
          </p:nvPr>
        </p:nvSpPr>
        <p:spPr/>
        <p:txBody>
          <a:bodyPr/>
          <a:lstStyle/>
          <a:p>
            <a:r>
              <a:rPr lang="en-US" dirty="0"/>
              <a:t>Types of AI</a:t>
            </a:r>
          </a:p>
        </p:txBody>
      </p:sp>
      <p:sp>
        <p:nvSpPr>
          <p:cNvPr id="5" name="Oval 4">
            <a:extLst>
              <a:ext uri="{FF2B5EF4-FFF2-40B4-BE49-F238E27FC236}">
                <a16:creationId xmlns:a16="http://schemas.microsoft.com/office/drawing/2014/main" id="{C1FBC181-146E-4779-9437-46880B805FEA}"/>
              </a:ext>
            </a:extLst>
          </p:cNvPr>
          <p:cNvSpPr/>
          <p:nvPr/>
        </p:nvSpPr>
        <p:spPr bwMode="auto">
          <a:xfrm>
            <a:off x="1308100" y="1152525"/>
            <a:ext cx="4552950" cy="4552950"/>
          </a:xfrm>
          <a:prstGeom prst="ellipse">
            <a:avLst/>
          </a:prstGeom>
          <a:solidFill>
            <a:schemeClr val="accent4">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solidFill>
                  <a:schemeClr val="tx1"/>
                </a:solidFill>
                <a:ea typeface="Segoe UI" pitchFamily="34" charset="0"/>
                <a:cs typeface="Segoe UI" pitchFamily="34" charset="0"/>
              </a:rPr>
              <a:t>General AI</a:t>
            </a:r>
          </a:p>
        </p:txBody>
      </p:sp>
      <p:sp>
        <p:nvSpPr>
          <p:cNvPr id="3" name="Oval 2">
            <a:extLst>
              <a:ext uri="{FF2B5EF4-FFF2-40B4-BE49-F238E27FC236}">
                <a16:creationId xmlns:a16="http://schemas.microsoft.com/office/drawing/2014/main" id="{5250D4D0-C4E5-555A-31A7-7D855E43E196}"/>
              </a:ext>
            </a:extLst>
          </p:cNvPr>
          <p:cNvSpPr/>
          <p:nvPr/>
        </p:nvSpPr>
        <p:spPr bwMode="auto">
          <a:xfrm>
            <a:off x="6070600" y="1152525"/>
            <a:ext cx="4552950" cy="4552950"/>
          </a:xfrm>
          <a:prstGeom prst="ellipse">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600" b="1" dirty="0">
                <a:solidFill>
                  <a:schemeClr val="tx1"/>
                </a:solidFill>
                <a:ea typeface="Segoe UI" pitchFamily="34" charset="0"/>
                <a:cs typeface="Segoe UI" pitchFamily="34" charset="0"/>
              </a:rPr>
              <a:t>Specific AI</a:t>
            </a:r>
          </a:p>
        </p:txBody>
      </p:sp>
      <p:sp>
        <p:nvSpPr>
          <p:cNvPr id="4" name="Rounded Rectangle 3">
            <a:extLst>
              <a:ext uri="{FF2B5EF4-FFF2-40B4-BE49-F238E27FC236}">
                <a16:creationId xmlns:a16="http://schemas.microsoft.com/office/drawing/2014/main" id="{829A98BB-4194-8856-70E6-EDEA594CD3AB}"/>
              </a:ext>
            </a:extLst>
          </p:cNvPr>
          <p:cNvSpPr/>
          <p:nvPr/>
        </p:nvSpPr>
        <p:spPr bwMode="auto">
          <a:xfrm>
            <a:off x="6719888" y="3946525"/>
            <a:ext cx="3254375"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Traditional Rule-Based AI</a:t>
            </a:r>
          </a:p>
        </p:txBody>
      </p:sp>
      <p:sp>
        <p:nvSpPr>
          <p:cNvPr id="7" name="Rounded Rectangle 6">
            <a:extLst>
              <a:ext uri="{FF2B5EF4-FFF2-40B4-BE49-F238E27FC236}">
                <a16:creationId xmlns:a16="http://schemas.microsoft.com/office/drawing/2014/main" id="{65A6BC81-4F50-E937-3E23-F27518211405}"/>
              </a:ext>
            </a:extLst>
          </p:cNvPr>
          <p:cNvSpPr/>
          <p:nvPr/>
        </p:nvSpPr>
        <p:spPr bwMode="auto">
          <a:xfrm>
            <a:off x="7319168" y="4722812"/>
            <a:ext cx="2055813" cy="45720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Generative AI</a:t>
            </a:r>
          </a:p>
        </p:txBody>
      </p:sp>
    </p:spTree>
    <p:extLst>
      <p:ext uri="{BB962C8B-B14F-4D97-AF65-F5344CB8AC3E}">
        <p14:creationId xmlns:p14="http://schemas.microsoft.com/office/powerpoint/2010/main" val="4035529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4" grpId="0" animBg="1"/>
      <p:bldP spid="7" grpId="0" animBg="1"/>
    </p:bldLst>
  </p:timing>
</p:sld>
</file>

<file path=ppt/theme/theme1.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5c3cf17-c142-4642-88c2-c5ea90bebaae">
      <Terms xmlns="http://schemas.microsoft.com/office/infopath/2007/PartnerControls"/>
    </lcf76f155ced4ddcb4097134ff3c332f>
    <TaxCatchAll xmlns="230e9df3-be65-4c73-a93b-d1236ebd677e" xsi:nil="true"/>
    <MediaServiceTranscript xmlns="c5c3cf17-c142-4642-88c2-c5ea90bebaae" xsi:nil="true"/>
    <MediaServiceKeyPoints xmlns="c5c3cf17-c142-4642-88c2-c5ea90bebaae" xsi:nil="true"/>
    <Group xmlns="c5c3cf17-c142-4642-88c2-c5ea90bebaa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1EBA41DF053A42A565843FD735DB52" ma:contentTypeVersion="25" ma:contentTypeDescription="Create a new document." ma:contentTypeScope="" ma:versionID="0e1a8ad2d25ca157b2cf976d1d90a3bb">
  <xsd:schema xmlns:xsd="http://www.w3.org/2001/XMLSchema" xmlns:xs="http://www.w3.org/2001/XMLSchema" xmlns:p="http://schemas.microsoft.com/office/2006/metadata/properties" xmlns:ns1="http://schemas.microsoft.com/sharepoint/v3" xmlns:ns2="c5c3cf17-c142-4642-88c2-c5ea90bebaae" xmlns:ns3="f25c4f94-4741-42a3-bc26-503ccc90049e" xmlns:ns4="230e9df3-be65-4c73-a93b-d1236ebd677e" targetNamespace="http://schemas.microsoft.com/office/2006/metadata/properties" ma:root="true" ma:fieldsID="6d97f605a584ba84b70e5fd8ff343b9a" ns1:_="" ns2:_="" ns3:_="" ns4:_="">
    <xsd:import namespace="http://schemas.microsoft.com/sharepoint/v3"/>
    <xsd:import namespace="c5c3cf17-c142-4642-88c2-c5ea90bebaae"/>
    <xsd:import namespace="f25c4f94-4741-42a3-bc26-503ccc90049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EventHashCode" minOccurs="0"/>
                <xsd:element ref="ns2:MediaServiceGenerationTime" minOccurs="0"/>
                <xsd:element ref="ns2:MediaServiceLocation" minOccurs="0"/>
                <xsd:element ref="ns2:MediaServiceOCR"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Grou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c3cf17-c142-4642-88c2-c5ea90bebaa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2" nillable="true" ma:displayName="MediaServiceTranscript" ma:hidden="true" ma:internalName="MediaServiceTranscript" ma:readOnly="false">
      <xsd:simpleType>
        <xsd:restriction base="dms:Note"/>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Group" ma:index="32" nillable="true" ma:displayName="Group" ma:format="Dropdown" ma:internalName="Group">
      <xsd:simpleType>
        <xsd:restriction base="dms:Choice">
          <xsd:enumeration value="FY24"/>
          <xsd:enumeration value="FY23"/>
          <xsd:enumeration value="Archived"/>
        </xsd:restriction>
      </xsd:simpleType>
    </xsd:element>
  </xsd:schema>
  <xsd:schema xmlns:xsd="http://www.w3.org/2001/XMLSchema" xmlns:xs="http://www.w3.org/2001/XMLSchema" xmlns:dms="http://schemas.microsoft.com/office/2006/documentManagement/types" xmlns:pc="http://schemas.microsoft.com/office/infopath/2007/PartnerControls" targetNamespace="f25c4f94-4741-42a3-bc26-503ccc90049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6bab8541-4f9b-44c9-9e70-96bd37a5eeb9}" ma:internalName="TaxCatchAll" ma:showField="CatchAllData" ma:web="f25c4f94-4741-42a3-bc26-503ccc9004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7D5981-952B-4992-BCE5-BFFA28E65DE5}">
  <ds:schemaRefs>
    <ds:schemaRef ds:uri="http://schemas.openxmlformats.org/package/2006/metadata/core-properties"/>
    <ds:schemaRef ds:uri="http://schemas.microsoft.com/office/2006/documentManagement/types"/>
    <ds:schemaRef ds:uri="http://www.w3.org/XML/1998/namespace"/>
    <ds:schemaRef ds:uri="http://purl.org/dc/terms/"/>
    <ds:schemaRef ds:uri="919e706f-a5fe-4621-aeda-dd6a2c771a0e"/>
    <ds:schemaRef ds:uri="http://purl.org/dc/elements/1.1/"/>
    <ds:schemaRef ds:uri="bcf83094-83c8-4828-8d1d-23723145b1f3"/>
    <ds:schemaRef ds:uri="http://schemas.microsoft.com/office/2006/metadata/properties"/>
    <ds:schemaRef ds:uri="http://schemas.microsoft.com/office/infopath/2007/PartnerControls"/>
    <ds:schemaRef ds:uri="http://schemas.microsoft.com/sharepoint/v3"/>
    <ds:schemaRef ds:uri="http://purl.org/dc/dcmitype/"/>
  </ds:schemaRefs>
</ds:datastoreItem>
</file>

<file path=customXml/itemProps2.xml><?xml version="1.0" encoding="utf-8"?>
<ds:datastoreItem xmlns:ds="http://schemas.openxmlformats.org/officeDocument/2006/customXml" ds:itemID="{E210F924-0C7E-4CF8-B95A-5EB117065277}"/>
</file>

<file path=customXml/itemProps3.xml><?xml version="1.0" encoding="utf-8"?>
<ds:datastoreItem xmlns:ds="http://schemas.openxmlformats.org/officeDocument/2006/customXml" ds:itemID="{B9A4A73D-5BF4-428E-BA44-CB8C6D73AAA3}">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0</TotalTime>
  <Words>2767</Words>
  <Application>Microsoft Macintosh PowerPoint</Application>
  <PresentationFormat>Widescreen</PresentationFormat>
  <Paragraphs>260</Paragraphs>
  <Slides>18</Slides>
  <Notes>18</Notes>
  <HiddenSlides>0</HiddenSlides>
  <MMClips>4</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Arial</vt:lpstr>
      <vt:lpstr>Calibri</vt:lpstr>
      <vt:lpstr>Consolas</vt:lpstr>
      <vt:lpstr>Segoe UI</vt:lpstr>
      <vt:lpstr>Segoe UI Light</vt:lpstr>
      <vt:lpstr>Segoe UI Semibold</vt:lpstr>
      <vt:lpstr>Segoe UI Semilight</vt:lpstr>
      <vt:lpstr>Symbol</vt:lpstr>
      <vt:lpstr>Times</vt:lpstr>
      <vt:lpstr>Times New Roman</vt:lpstr>
      <vt:lpstr>Wingdings</vt:lpstr>
      <vt:lpstr>WHITE TEMPLATE</vt:lpstr>
      <vt:lpstr>PowerPoint Presentation</vt:lpstr>
      <vt:lpstr>Challenge Check-in</vt:lpstr>
      <vt:lpstr>What we will be doing across the six Imagine Cup Junior lessons. </vt:lpstr>
      <vt:lpstr>Submission Tips</vt:lpstr>
      <vt:lpstr>What have we learned about AI already?</vt:lpstr>
      <vt:lpstr>AI is quite simply…</vt:lpstr>
      <vt:lpstr>APIs that sit under each of the cognitive services</vt:lpstr>
      <vt:lpstr>The 1,2,3 Step Process  </vt:lpstr>
      <vt:lpstr>Types of AI</vt:lpstr>
      <vt:lpstr>What is the difference?</vt:lpstr>
      <vt:lpstr>Examples</vt:lpstr>
      <vt:lpstr>PowerPoint Presentation</vt:lpstr>
      <vt:lpstr>PowerPoint Presentation</vt:lpstr>
      <vt:lpstr>Submission Tips</vt:lpstr>
      <vt:lpstr>PowerPoint Presentation</vt:lpstr>
      <vt:lpstr>Challenge Check-in</vt:lpstr>
      <vt:lpstr>Bonus Activity!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2022-02-01T21:01:04Z</dcterms:created>
  <dcterms:modified xsi:type="dcterms:W3CDTF">2023-09-29T22:46:56Z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0x0101000B1EBA41DF053A42A565843FD735DB52</vt:lpwstr>
  </property>
  <property fmtid="{D5CDD505-2E9C-101B-9397-08002B2CF9AE}" pid="3" name="Order">
    <vt:lpwstr>2530700.00000000</vt:lpwstr>
  </property>
  <property fmtid="{D5CDD505-2E9C-101B-9397-08002B2CF9AE}" pid="4" name="xd_ProgID">
    <vt:lpwstr/>
  </property>
  <property fmtid="{D5CDD505-2E9C-101B-9397-08002B2CF9AE}" pid="5" name="MediaServiceImageTags">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